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47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27955-9D21-4BED-AE11-6FACE72A5E3C}" v="139" dt="2021-11-29T16:23:15.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xena Anvesh" userId="bc716c6d-cf30-48dc-9875-3e4cc000a7ee" providerId="ADAL" clId="{7C127955-9D21-4BED-AE11-6FACE72A5E3C}"/>
    <pc:docChg chg="undo redo custSel addSld delSld modSld sldOrd">
      <pc:chgData name="Saxena Anvesh" userId="bc716c6d-cf30-48dc-9875-3e4cc000a7ee" providerId="ADAL" clId="{7C127955-9D21-4BED-AE11-6FACE72A5E3C}" dt="2021-11-29T17:00:23.063" v="4275"/>
      <pc:docMkLst>
        <pc:docMk/>
      </pc:docMkLst>
      <pc:sldChg chg="addSp delSp modSp">
        <pc:chgData name="Saxena Anvesh" userId="bc716c6d-cf30-48dc-9875-3e4cc000a7ee" providerId="ADAL" clId="{7C127955-9D21-4BED-AE11-6FACE72A5E3C}" dt="2021-11-16T09:48:18.659" v="124"/>
        <pc:sldMkLst>
          <pc:docMk/>
          <pc:sldMk cId="451617918" sldId="258"/>
        </pc:sldMkLst>
        <pc:picChg chg="add del mod">
          <ac:chgData name="Saxena Anvesh" userId="bc716c6d-cf30-48dc-9875-3e4cc000a7ee" providerId="ADAL" clId="{7C127955-9D21-4BED-AE11-6FACE72A5E3C}" dt="2021-11-16T09:48:18.659" v="124"/>
          <ac:picMkLst>
            <pc:docMk/>
            <pc:sldMk cId="451617918" sldId="258"/>
            <ac:picMk id="17" creationId="{88B0BBF8-4675-4BA7-8E9A-89341E3DD83C}"/>
          </ac:picMkLst>
        </pc:picChg>
      </pc:sldChg>
      <pc:sldChg chg="addSp delSp modSp add mod ord">
        <pc:chgData name="Saxena Anvesh" userId="bc716c6d-cf30-48dc-9875-3e4cc000a7ee" providerId="ADAL" clId="{7C127955-9D21-4BED-AE11-6FACE72A5E3C}" dt="2021-11-16T11:51:50.445" v="657"/>
        <pc:sldMkLst>
          <pc:docMk/>
          <pc:sldMk cId="3614902111" sldId="259"/>
        </pc:sldMkLst>
        <pc:spChg chg="del">
          <ac:chgData name="Saxena Anvesh" userId="bc716c6d-cf30-48dc-9875-3e4cc000a7ee" providerId="ADAL" clId="{7C127955-9D21-4BED-AE11-6FACE72A5E3C}" dt="2021-11-16T11:44:41.146" v="530" actId="478"/>
          <ac:spMkLst>
            <pc:docMk/>
            <pc:sldMk cId="3614902111" sldId="259"/>
            <ac:spMk id="2" creationId="{AC67E010-E0DC-4BEB-B9D2-A7A793CFBDA3}"/>
          </ac:spMkLst>
        </pc:spChg>
        <pc:spChg chg="del">
          <ac:chgData name="Saxena Anvesh" userId="bc716c6d-cf30-48dc-9875-3e4cc000a7ee" providerId="ADAL" clId="{7C127955-9D21-4BED-AE11-6FACE72A5E3C}" dt="2021-11-16T11:44:48.622" v="532" actId="478"/>
          <ac:spMkLst>
            <pc:docMk/>
            <pc:sldMk cId="3614902111" sldId="259"/>
            <ac:spMk id="6" creationId="{122BA2D7-28C9-434F-8683-FD4E884EAB85}"/>
          </ac:spMkLst>
        </pc:spChg>
        <pc:spChg chg="del mod">
          <ac:chgData name="Saxena Anvesh" userId="bc716c6d-cf30-48dc-9875-3e4cc000a7ee" providerId="ADAL" clId="{7C127955-9D21-4BED-AE11-6FACE72A5E3C}" dt="2021-11-16T11:44:52.043" v="534" actId="478"/>
          <ac:spMkLst>
            <pc:docMk/>
            <pc:sldMk cId="3614902111" sldId="259"/>
            <ac:spMk id="7" creationId="{98ED1F01-A3D9-4CD1-BE7B-AE92FFB2C737}"/>
          </ac:spMkLst>
        </pc:spChg>
        <pc:spChg chg="add del mod">
          <ac:chgData name="Saxena Anvesh" userId="bc716c6d-cf30-48dc-9875-3e4cc000a7ee" providerId="ADAL" clId="{7C127955-9D21-4BED-AE11-6FACE72A5E3C}" dt="2021-11-16T09:34:28.403" v="12" actId="478"/>
          <ac:spMkLst>
            <pc:docMk/>
            <pc:sldMk cId="3614902111" sldId="259"/>
            <ac:spMk id="14" creationId="{36E4BEA2-6999-4FE7-BFCA-E34DD5DB0377}"/>
          </ac:spMkLst>
        </pc:spChg>
        <pc:spChg chg="del">
          <ac:chgData name="Saxena Anvesh" userId="bc716c6d-cf30-48dc-9875-3e4cc000a7ee" providerId="ADAL" clId="{7C127955-9D21-4BED-AE11-6FACE72A5E3C}" dt="2021-11-16T11:45:00.775" v="538" actId="478"/>
          <ac:spMkLst>
            <pc:docMk/>
            <pc:sldMk cId="3614902111" sldId="259"/>
            <ac:spMk id="19" creationId="{6D106B40-C6EC-4FBC-9758-5802D3C0FF3D}"/>
          </ac:spMkLst>
        </pc:spChg>
        <pc:spChg chg="del">
          <ac:chgData name="Saxena Anvesh" userId="bc716c6d-cf30-48dc-9875-3e4cc000a7ee" providerId="ADAL" clId="{7C127955-9D21-4BED-AE11-6FACE72A5E3C}" dt="2021-11-16T11:45:04.163" v="540" actId="478"/>
          <ac:spMkLst>
            <pc:docMk/>
            <pc:sldMk cId="3614902111" sldId="259"/>
            <ac:spMk id="21" creationId="{F968ABE7-48CB-47D0-ACD0-0BDC713A4761}"/>
          </ac:spMkLst>
        </pc:spChg>
        <pc:spChg chg="del">
          <ac:chgData name="Saxena Anvesh" userId="bc716c6d-cf30-48dc-9875-3e4cc000a7ee" providerId="ADAL" clId="{7C127955-9D21-4BED-AE11-6FACE72A5E3C}" dt="2021-11-16T11:45:06.478" v="541" actId="478"/>
          <ac:spMkLst>
            <pc:docMk/>
            <pc:sldMk cId="3614902111" sldId="259"/>
            <ac:spMk id="24" creationId="{F21CAEC1-B165-44DE-BD87-62AF95974C15}"/>
          </ac:spMkLst>
        </pc:spChg>
        <pc:spChg chg="del mod">
          <ac:chgData name="Saxena Anvesh" userId="bc716c6d-cf30-48dc-9875-3e4cc000a7ee" providerId="ADAL" clId="{7C127955-9D21-4BED-AE11-6FACE72A5E3C}" dt="2021-11-16T09:48:59.614" v="132" actId="478"/>
          <ac:spMkLst>
            <pc:docMk/>
            <pc:sldMk cId="3614902111" sldId="259"/>
            <ac:spMk id="27" creationId="{8092DEFD-5320-4C47-A1CA-001AF414C44A}"/>
          </ac:spMkLst>
        </pc:spChg>
        <pc:spChg chg="add mod">
          <ac:chgData name="Saxena Anvesh" userId="bc716c6d-cf30-48dc-9875-3e4cc000a7ee" providerId="ADAL" clId="{7C127955-9D21-4BED-AE11-6FACE72A5E3C}" dt="2021-11-16T11:44:56.928" v="536" actId="1076"/>
          <ac:spMkLst>
            <pc:docMk/>
            <pc:sldMk cId="3614902111" sldId="259"/>
            <ac:spMk id="36" creationId="{223214CA-5BD3-41F4-9B7E-4464984D2478}"/>
          </ac:spMkLst>
        </pc:spChg>
        <pc:spChg chg="add mod">
          <ac:chgData name="Saxena Anvesh" userId="bc716c6d-cf30-48dc-9875-3e4cc000a7ee" providerId="ADAL" clId="{7C127955-9D21-4BED-AE11-6FACE72A5E3C}" dt="2021-11-16T11:46:05.320" v="591" actId="6549"/>
          <ac:spMkLst>
            <pc:docMk/>
            <pc:sldMk cId="3614902111" sldId="259"/>
            <ac:spMk id="39" creationId="{582690BB-327F-444F-90EE-5AE70FA6349F}"/>
          </ac:spMkLst>
        </pc:spChg>
        <pc:spChg chg="add mod">
          <ac:chgData name="Saxena Anvesh" userId="bc716c6d-cf30-48dc-9875-3e4cc000a7ee" providerId="ADAL" clId="{7C127955-9D21-4BED-AE11-6FACE72A5E3C}" dt="2021-11-16T11:47:37.794" v="653" actId="20577"/>
          <ac:spMkLst>
            <pc:docMk/>
            <pc:sldMk cId="3614902111" sldId="259"/>
            <ac:spMk id="42" creationId="{D22795CE-418E-405F-AC79-13B3C62F3115}"/>
          </ac:spMkLst>
        </pc:spChg>
        <pc:spChg chg="add del mod">
          <ac:chgData name="Saxena Anvesh" userId="bc716c6d-cf30-48dc-9875-3e4cc000a7ee" providerId="ADAL" clId="{7C127955-9D21-4BED-AE11-6FACE72A5E3C}" dt="2021-11-16T10:14:33.918" v="144" actId="478"/>
          <ac:spMkLst>
            <pc:docMk/>
            <pc:sldMk cId="3614902111" sldId="259"/>
            <ac:spMk id="1024" creationId="{D1A0A116-AF21-48A0-BBFF-C593776F4115}"/>
          </ac:spMkLst>
        </pc:spChg>
        <pc:picChg chg="del">
          <ac:chgData name="Saxena Anvesh" userId="bc716c6d-cf30-48dc-9875-3e4cc000a7ee" providerId="ADAL" clId="{7C127955-9D21-4BED-AE11-6FACE72A5E3C}" dt="2021-11-16T11:45:09.051" v="543" actId="478"/>
          <ac:picMkLst>
            <pc:docMk/>
            <pc:sldMk cId="3614902111" sldId="259"/>
            <ac:picMk id="4" creationId="{B342027C-1046-487E-A600-595FC22B989E}"/>
          </ac:picMkLst>
        </pc:picChg>
        <pc:picChg chg="del">
          <ac:chgData name="Saxena Anvesh" userId="bc716c6d-cf30-48dc-9875-3e4cc000a7ee" providerId="ADAL" clId="{7C127955-9D21-4BED-AE11-6FACE72A5E3C}" dt="2021-11-16T09:33:43.703" v="10" actId="478"/>
          <ac:picMkLst>
            <pc:docMk/>
            <pc:sldMk cId="3614902111" sldId="259"/>
            <ac:picMk id="5" creationId="{5652B284-56D0-40FE-9E2D-789F6B863EDE}"/>
          </ac:picMkLst>
        </pc:picChg>
        <pc:picChg chg="add del mod">
          <ac:chgData name="Saxena Anvesh" userId="bc716c6d-cf30-48dc-9875-3e4cc000a7ee" providerId="ADAL" clId="{7C127955-9D21-4BED-AE11-6FACE72A5E3C}" dt="2021-11-16T09:35:22.548" v="15" actId="478"/>
          <ac:picMkLst>
            <pc:docMk/>
            <pc:sldMk cId="3614902111" sldId="259"/>
            <ac:picMk id="8" creationId="{193CE881-F986-4BD1-B398-53DF49722740}"/>
          </ac:picMkLst>
        </pc:picChg>
        <pc:picChg chg="add del mod">
          <ac:chgData name="Saxena Anvesh" userId="bc716c6d-cf30-48dc-9875-3e4cc000a7ee" providerId="ADAL" clId="{7C127955-9D21-4BED-AE11-6FACE72A5E3C}" dt="2021-11-16T09:34:28.403" v="12" actId="478"/>
          <ac:picMkLst>
            <pc:docMk/>
            <pc:sldMk cId="3614902111" sldId="259"/>
            <ac:picMk id="10" creationId="{0352C4EF-3764-42B7-9D70-E5D77D0A6962}"/>
          </ac:picMkLst>
        </pc:picChg>
        <pc:picChg chg="del">
          <ac:chgData name="Saxena Anvesh" userId="bc716c6d-cf30-48dc-9875-3e4cc000a7ee" providerId="ADAL" clId="{7C127955-9D21-4BED-AE11-6FACE72A5E3C}" dt="2021-11-16T11:44:53.491" v="535" actId="478"/>
          <ac:picMkLst>
            <pc:docMk/>
            <pc:sldMk cId="3614902111" sldId="259"/>
            <ac:picMk id="11" creationId="{0A39F13E-464E-4401-9C08-F2B798CE4513}"/>
          </ac:picMkLst>
        </pc:picChg>
        <pc:picChg chg="del">
          <ac:chgData name="Saxena Anvesh" userId="bc716c6d-cf30-48dc-9875-3e4cc000a7ee" providerId="ADAL" clId="{7C127955-9D21-4BED-AE11-6FACE72A5E3C}" dt="2021-11-16T11:44:58.648" v="537" actId="478"/>
          <ac:picMkLst>
            <pc:docMk/>
            <pc:sldMk cId="3614902111" sldId="259"/>
            <ac:picMk id="12" creationId="{E67D245A-CA37-4C67-80D4-C2B784481BC6}"/>
          </ac:picMkLst>
        </pc:picChg>
        <pc:picChg chg="del">
          <ac:chgData name="Saxena Anvesh" userId="bc716c6d-cf30-48dc-9875-3e4cc000a7ee" providerId="ADAL" clId="{7C127955-9D21-4BED-AE11-6FACE72A5E3C}" dt="2021-11-16T11:44:46.424" v="531" actId="478"/>
          <ac:picMkLst>
            <pc:docMk/>
            <pc:sldMk cId="3614902111" sldId="259"/>
            <ac:picMk id="13" creationId="{0283F1E3-80B9-4DC5-83B4-A94D9C3184D4}"/>
          </ac:picMkLst>
        </pc:picChg>
        <pc:picChg chg="del">
          <ac:chgData name="Saxena Anvesh" userId="bc716c6d-cf30-48dc-9875-3e4cc000a7ee" providerId="ADAL" clId="{7C127955-9D21-4BED-AE11-6FACE72A5E3C}" dt="2021-11-16T11:45:02.483" v="539" actId="478"/>
          <ac:picMkLst>
            <pc:docMk/>
            <pc:sldMk cId="3614902111" sldId="259"/>
            <ac:picMk id="16" creationId="{BA48C642-4B92-4483-9188-F3CF8FD88B6F}"/>
          </ac:picMkLst>
        </pc:picChg>
        <pc:picChg chg="add del mod">
          <ac:chgData name="Saxena Anvesh" userId="bc716c6d-cf30-48dc-9875-3e4cc000a7ee" providerId="ADAL" clId="{7C127955-9D21-4BED-AE11-6FACE72A5E3C}" dt="2021-11-16T10:12:31.009" v="140" actId="478"/>
          <ac:picMkLst>
            <pc:docMk/>
            <pc:sldMk cId="3614902111" sldId="259"/>
            <ac:picMk id="17" creationId="{5630081F-A238-4349-B3B2-FA0E4CAB2791}"/>
          </ac:picMkLst>
        </pc:picChg>
        <pc:picChg chg="del">
          <ac:chgData name="Saxena Anvesh" userId="bc716c6d-cf30-48dc-9875-3e4cc000a7ee" providerId="ADAL" clId="{7C127955-9D21-4BED-AE11-6FACE72A5E3C}" dt="2021-11-16T11:45:07.375" v="542" actId="478"/>
          <ac:picMkLst>
            <pc:docMk/>
            <pc:sldMk cId="3614902111" sldId="259"/>
            <ac:picMk id="20" creationId="{A557ABEB-DCC2-4CF9-B68D-DB08960FA3B7}"/>
          </ac:picMkLst>
        </pc:picChg>
        <pc:picChg chg="add del mod">
          <ac:chgData name="Saxena Anvesh" userId="bc716c6d-cf30-48dc-9875-3e4cc000a7ee" providerId="ADAL" clId="{7C127955-9D21-4BED-AE11-6FACE72A5E3C}" dt="2021-11-16T09:48:29.334" v="127" actId="478"/>
          <ac:picMkLst>
            <pc:docMk/>
            <pc:sldMk cId="3614902111" sldId="259"/>
            <ac:picMk id="22" creationId="{2F378D7C-0B8D-4AD8-B86C-3425784E44FA}"/>
          </ac:picMkLst>
        </pc:picChg>
        <pc:picChg chg="del mod">
          <ac:chgData name="Saxena Anvesh" userId="bc716c6d-cf30-48dc-9875-3e4cc000a7ee" providerId="ADAL" clId="{7C127955-9D21-4BED-AE11-6FACE72A5E3C}" dt="2021-11-16T09:32:09.778" v="7" actId="478"/>
          <ac:picMkLst>
            <pc:docMk/>
            <pc:sldMk cId="3614902111" sldId="259"/>
            <ac:picMk id="23" creationId="{BC4A164E-F652-409B-8841-48A6B7EC0169}"/>
          </ac:picMkLst>
        </pc:picChg>
        <pc:picChg chg="add del mod">
          <ac:chgData name="Saxena Anvesh" userId="bc716c6d-cf30-48dc-9875-3e4cc000a7ee" providerId="ADAL" clId="{7C127955-9D21-4BED-AE11-6FACE72A5E3C}" dt="2021-11-16T09:49:06.282" v="134" actId="478"/>
          <ac:picMkLst>
            <pc:docMk/>
            <pc:sldMk cId="3614902111" sldId="259"/>
            <ac:picMk id="26" creationId="{A0FE9D87-EB03-4DB1-B2AD-6E27EF11E796}"/>
          </ac:picMkLst>
        </pc:picChg>
        <pc:picChg chg="add mod">
          <ac:chgData name="Saxena Anvesh" userId="bc716c6d-cf30-48dc-9875-3e4cc000a7ee" providerId="ADAL" clId="{7C127955-9D21-4BED-AE11-6FACE72A5E3C}" dt="2021-11-16T09:49:26.101" v="138" actId="1076"/>
          <ac:picMkLst>
            <pc:docMk/>
            <pc:sldMk cId="3614902111" sldId="259"/>
            <ac:picMk id="29" creationId="{381C92B7-F2B5-450A-9180-EBC15AB53A1A}"/>
          </ac:picMkLst>
        </pc:picChg>
        <pc:picChg chg="add del mod">
          <ac:chgData name="Saxena Anvesh" userId="bc716c6d-cf30-48dc-9875-3e4cc000a7ee" providerId="ADAL" clId="{7C127955-9D21-4BED-AE11-6FACE72A5E3C}" dt="2021-11-16T10:14:33.918" v="144" actId="478"/>
          <ac:picMkLst>
            <pc:docMk/>
            <pc:sldMk cId="3614902111" sldId="259"/>
            <ac:picMk id="31" creationId="{484C8A95-1F55-4049-938E-EE1749713F67}"/>
          </ac:picMkLst>
        </pc:picChg>
        <pc:picChg chg="add del mod">
          <ac:chgData name="Saxena Anvesh" userId="bc716c6d-cf30-48dc-9875-3e4cc000a7ee" providerId="ADAL" clId="{7C127955-9D21-4BED-AE11-6FACE72A5E3C}" dt="2021-11-16T09:45:30.557" v="118" actId="478"/>
          <ac:picMkLst>
            <pc:docMk/>
            <pc:sldMk cId="3614902111" sldId="259"/>
            <ac:picMk id="1026" creationId="{0D450BD5-D156-4E86-A779-A716636BD79B}"/>
          </ac:picMkLst>
        </pc:picChg>
        <pc:picChg chg="add mod">
          <ac:chgData name="Saxena Anvesh" userId="bc716c6d-cf30-48dc-9875-3e4cc000a7ee" providerId="ADAL" clId="{7C127955-9D21-4BED-AE11-6FACE72A5E3C}" dt="2021-11-16T10:14:51.639" v="148" actId="14100"/>
          <ac:picMkLst>
            <pc:docMk/>
            <pc:sldMk cId="3614902111" sldId="259"/>
            <ac:picMk id="1027" creationId="{73C55717-74EB-43A5-B550-642B8E1E57C8}"/>
          </ac:picMkLst>
        </pc:picChg>
        <pc:picChg chg="add mod">
          <ac:chgData name="Saxena Anvesh" userId="bc716c6d-cf30-48dc-9875-3e4cc000a7ee" providerId="ADAL" clId="{7C127955-9D21-4BED-AE11-6FACE72A5E3C}" dt="2021-11-16T11:45:28.767" v="546" actId="1076"/>
          <ac:picMkLst>
            <pc:docMk/>
            <pc:sldMk cId="3614902111" sldId="259"/>
            <ac:picMk id="1029" creationId="{7B253931-5325-491F-98DA-56A1046758F8}"/>
          </ac:picMkLst>
        </pc:picChg>
        <pc:picChg chg="add mod">
          <ac:chgData name="Saxena Anvesh" userId="bc716c6d-cf30-48dc-9875-3e4cc000a7ee" providerId="ADAL" clId="{7C127955-9D21-4BED-AE11-6FACE72A5E3C}" dt="2021-11-16T11:46:57.387" v="596" actId="1076"/>
          <ac:picMkLst>
            <pc:docMk/>
            <pc:sldMk cId="3614902111" sldId="259"/>
            <ac:picMk id="1031" creationId="{F91304C4-8AB7-4970-805F-753229814303}"/>
          </ac:picMkLst>
        </pc:picChg>
      </pc:sldChg>
      <pc:sldChg chg="addSp delSp modSp add mod ord">
        <pc:chgData name="Saxena Anvesh" userId="bc716c6d-cf30-48dc-9875-3e4cc000a7ee" providerId="ADAL" clId="{7C127955-9D21-4BED-AE11-6FACE72A5E3C}" dt="2021-11-16T11:51:50.445" v="657"/>
        <pc:sldMkLst>
          <pc:docMk/>
          <pc:sldMk cId="2000625463" sldId="260"/>
        </pc:sldMkLst>
        <pc:spChg chg="mod">
          <ac:chgData name="Saxena Anvesh" userId="bc716c6d-cf30-48dc-9875-3e4cc000a7ee" providerId="ADAL" clId="{7C127955-9D21-4BED-AE11-6FACE72A5E3C}" dt="2021-11-16T11:16:08.877" v="308" actId="20577"/>
          <ac:spMkLst>
            <pc:docMk/>
            <pc:sldMk cId="2000625463" sldId="260"/>
            <ac:spMk id="2" creationId="{AC67E010-E0DC-4BEB-B9D2-A7A793CFBDA3}"/>
          </ac:spMkLst>
        </pc:spChg>
        <pc:spChg chg="mod">
          <ac:chgData name="Saxena Anvesh" userId="bc716c6d-cf30-48dc-9875-3e4cc000a7ee" providerId="ADAL" clId="{7C127955-9D21-4BED-AE11-6FACE72A5E3C}" dt="2021-11-16T11:18:14.756" v="405" actId="20577"/>
          <ac:spMkLst>
            <pc:docMk/>
            <pc:sldMk cId="2000625463" sldId="260"/>
            <ac:spMk id="6" creationId="{122BA2D7-28C9-434F-8683-FD4E884EAB85}"/>
          </ac:spMkLst>
        </pc:spChg>
        <pc:spChg chg="add del mod">
          <ac:chgData name="Saxena Anvesh" userId="bc716c6d-cf30-48dc-9875-3e4cc000a7ee" providerId="ADAL" clId="{7C127955-9D21-4BED-AE11-6FACE72A5E3C}" dt="2021-11-16T10:59:35.164" v="160" actId="478"/>
          <ac:spMkLst>
            <pc:docMk/>
            <pc:sldMk cId="2000625463" sldId="260"/>
            <ac:spMk id="8" creationId="{FA547E38-EF73-499C-8FDF-BA552E9B49EC}"/>
          </ac:spMkLst>
        </pc:spChg>
        <pc:spChg chg="mod">
          <ac:chgData name="Saxena Anvesh" userId="bc716c6d-cf30-48dc-9875-3e4cc000a7ee" providerId="ADAL" clId="{7C127955-9D21-4BED-AE11-6FACE72A5E3C}" dt="2021-11-16T11:16:37.383" v="345" actId="20577"/>
          <ac:spMkLst>
            <pc:docMk/>
            <pc:sldMk cId="2000625463" sldId="260"/>
            <ac:spMk id="21" creationId="{F968ABE7-48CB-47D0-ACD0-0BDC713A4761}"/>
          </ac:spMkLst>
        </pc:spChg>
        <pc:spChg chg="mod">
          <ac:chgData name="Saxena Anvesh" userId="bc716c6d-cf30-48dc-9875-3e4cc000a7ee" providerId="ADAL" clId="{7C127955-9D21-4BED-AE11-6FACE72A5E3C}" dt="2021-11-16T11:03:01.611" v="214" actId="20577"/>
          <ac:spMkLst>
            <pc:docMk/>
            <pc:sldMk cId="2000625463" sldId="260"/>
            <ac:spMk id="36" creationId="{223214CA-5BD3-41F4-9B7E-4464984D2478}"/>
          </ac:spMkLst>
        </pc:spChg>
        <pc:picChg chg="del">
          <ac:chgData name="Saxena Anvesh" userId="bc716c6d-cf30-48dc-9875-3e4cc000a7ee" providerId="ADAL" clId="{7C127955-9D21-4BED-AE11-6FACE72A5E3C}" dt="2021-11-16T11:03:16.245" v="215" actId="478"/>
          <ac:picMkLst>
            <pc:docMk/>
            <pc:sldMk cId="2000625463" sldId="260"/>
            <ac:picMk id="4" creationId="{B342027C-1046-487E-A600-595FC22B989E}"/>
          </ac:picMkLst>
        </pc:picChg>
        <pc:picChg chg="add mod">
          <ac:chgData name="Saxena Anvesh" userId="bc716c6d-cf30-48dc-9875-3e4cc000a7ee" providerId="ADAL" clId="{7C127955-9D21-4BED-AE11-6FACE72A5E3C}" dt="2021-11-16T10:59:45.491" v="164" actId="1076"/>
          <ac:picMkLst>
            <pc:docMk/>
            <pc:sldMk cId="2000625463" sldId="260"/>
            <ac:picMk id="5" creationId="{4AB6E7E9-DB5F-4B8C-B463-7788736F5D06}"/>
          </ac:picMkLst>
        </pc:picChg>
        <pc:picChg chg="add mod">
          <ac:chgData name="Saxena Anvesh" userId="bc716c6d-cf30-48dc-9875-3e4cc000a7ee" providerId="ADAL" clId="{7C127955-9D21-4BED-AE11-6FACE72A5E3C}" dt="2021-11-16T11:17:20.541" v="350" actId="1076"/>
          <ac:picMkLst>
            <pc:docMk/>
            <pc:sldMk cId="2000625463" sldId="260"/>
            <ac:picMk id="10" creationId="{8361BA0D-43B6-49B1-A921-151535783218}"/>
          </ac:picMkLst>
        </pc:picChg>
        <pc:picChg chg="del">
          <ac:chgData name="Saxena Anvesh" userId="bc716c6d-cf30-48dc-9875-3e4cc000a7ee" providerId="ADAL" clId="{7C127955-9D21-4BED-AE11-6FACE72A5E3C}" dt="2021-11-16T11:16:49.248" v="346" actId="478"/>
          <ac:picMkLst>
            <pc:docMk/>
            <pc:sldMk cId="2000625463" sldId="260"/>
            <ac:picMk id="13" creationId="{0283F1E3-80B9-4DC5-83B4-A94D9C3184D4}"/>
          </ac:picMkLst>
        </pc:picChg>
        <pc:picChg chg="del">
          <ac:chgData name="Saxena Anvesh" userId="bc716c6d-cf30-48dc-9875-3e4cc000a7ee" providerId="ADAL" clId="{7C127955-9D21-4BED-AE11-6FACE72A5E3C}" dt="2021-11-16T10:58:58.612" v="153" actId="478"/>
          <ac:picMkLst>
            <pc:docMk/>
            <pc:sldMk cId="2000625463" sldId="260"/>
            <ac:picMk id="29" creationId="{381C92B7-F2B5-450A-9180-EBC15AB53A1A}"/>
          </ac:picMkLst>
        </pc:picChg>
        <pc:picChg chg="del">
          <ac:chgData name="Saxena Anvesh" userId="bc716c6d-cf30-48dc-9875-3e4cc000a7ee" providerId="ADAL" clId="{7C127955-9D21-4BED-AE11-6FACE72A5E3C}" dt="2021-11-16T10:59:02.182" v="154" actId="478"/>
          <ac:picMkLst>
            <pc:docMk/>
            <pc:sldMk cId="2000625463" sldId="260"/>
            <ac:picMk id="1027" creationId="{73C55717-74EB-43A5-B550-642B8E1E57C8}"/>
          </ac:picMkLst>
        </pc:picChg>
        <pc:picChg chg="add del mod">
          <ac:chgData name="Saxena Anvesh" userId="bc716c6d-cf30-48dc-9875-3e4cc000a7ee" providerId="ADAL" clId="{7C127955-9D21-4BED-AE11-6FACE72A5E3C}" dt="2021-11-16T11:01:49.210" v="167" actId="478"/>
          <ac:picMkLst>
            <pc:docMk/>
            <pc:sldMk cId="2000625463" sldId="260"/>
            <ac:picMk id="2050" creationId="{8148E765-0014-4338-83BE-0EA8C751AABC}"/>
          </ac:picMkLst>
        </pc:picChg>
        <pc:picChg chg="add mod">
          <ac:chgData name="Saxena Anvesh" userId="bc716c6d-cf30-48dc-9875-3e4cc000a7ee" providerId="ADAL" clId="{7C127955-9D21-4BED-AE11-6FACE72A5E3C}" dt="2021-11-16T11:02:05.975" v="169" actId="1076"/>
          <ac:picMkLst>
            <pc:docMk/>
            <pc:sldMk cId="2000625463" sldId="260"/>
            <ac:picMk id="2052" creationId="{55746DA0-E72A-4A28-AB00-9C5BB89ECA99}"/>
          </ac:picMkLst>
        </pc:picChg>
        <pc:picChg chg="add mod">
          <ac:chgData name="Saxena Anvesh" userId="bc716c6d-cf30-48dc-9875-3e4cc000a7ee" providerId="ADAL" clId="{7C127955-9D21-4BED-AE11-6FACE72A5E3C}" dt="2021-11-16T11:08:47.625" v="223" actId="1076"/>
          <ac:picMkLst>
            <pc:docMk/>
            <pc:sldMk cId="2000625463" sldId="260"/>
            <ac:picMk id="2054" creationId="{DB633B53-A71D-4ECB-BCFA-1BBEAF4DDC8A}"/>
          </ac:picMkLst>
        </pc:picChg>
      </pc:sldChg>
      <pc:sldChg chg="addSp delSp modSp add mod ord">
        <pc:chgData name="Saxena Anvesh" userId="bc716c6d-cf30-48dc-9875-3e4cc000a7ee" providerId="ADAL" clId="{7C127955-9D21-4BED-AE11-6FACE72A5E3C}" dt="2021-11-17T13:16:49.592" v="1290"/>
        <pc:sldMkLst>
          <pc:docMk/>
          <pc:sldMk cId="1219404619" sldId="261"/>
        </pc:sldMkLst>
        <pc:spChg chg="del mod">
          <ac:chgData name="Saxena Anvesh" userId="bc716c6d-cf30-48dc-9875-3e4cc000a7ee" providerId="ADAL" clId="{7C127955-9D21-4BED-AE11-6FACE72A5E3C}" dt="2021-11-17T11:35:24.619" v="737"/>
          <ac:spMkLst>
            <pc:docMk/>
            <pc:sldMk cId="1219404619" sldId="261"/>
            <ac:spMk id="2" creationId="{AC67E010-E0DC-4BEB-B9D2-A7A793CFBDA3}"/>
          </ac:spMkLst>
        </pc:spChg>
        <pc:spChg chg="del">
          <ac:chgData name="Saxena Anvesh" userId="bc716c6d-cf30-48dc-9875-3e4cc000a7ee" providerId="ADAL" clId="{7C127955-9D21-4BED-AE11-6FACE72A5E3C}" dt="2021-11-17T11:36:43.212" v="834" actId="478"/>
          <ac:spMkLst>
            <pc:docMk/>
            <pc:sldMk cId="1219404619" sldId="261"/>
            <ac:spMk id="6" creationId="{122BA2D7-28C9-434F-8683-FD4E884EAB85}"/>
          </ac:spMkLst>
        </pc:spChg>
        <pc:spChg chg="mod">
          <ac:chgData name="Saxena Anvesh" userId="bc716c6d-cf30-48dc-9875-3e4cc000a7ee" providerId="ADAL" clId="{7C127955-9D21-4BED-AE11-6FACE72A5E3C}" dt="2021-11-17T11:36:54.786" v="836" actId="1076"/>
          <ac:spMkLst>
            <pc:docMk/>
            <pc:sldMk cId="1219404619" sldId="261"/>
            <ac:spMk id="7" creationId="{98ED1F01-A3D9-4CD1-BE7B-AE92FFB2C737}"/>
          </ac:spMkLst>
        </pc:spChg>
        <pc:spChg chg="add del mod">
          <ac:chgData name="Saxena Anvesh" userId="bc716c6d-cf30-48dc-9875-3e4cc000a7ee" providerId="ADAL" clId="{7C127955-9D21-4BED-AE11-6FACE72A5E3C}" dt="2021-11-17T11:50:04.761" v="920" actId="478"/>
          <ac:spMkLst>
            <pc:docMk/>
            <pc:sldMk cId="1219404619" sldId="261"/>
            <ac:spMk id="13" creationId="{F5FAAED4-9488-4FF8-A22F-F4A267027324}"/>
          </ac:spMkLst>
        </pc:spChg>
        <pc:spChg chg="mod">
          <ac:chgData name="Saxena Anvesh" userId="bc716c6d-cf30-48dc-9875-3e4cc000a7ee" providerId="ADAL" clId="{7C127955-9D21-4BED-AE11-6FACE72A5E3C}" dt="2021-11-17T11:37:03.861" v="839" actId="1076"/>
          <ac:spMkLst>
            <pc:docMk/>
            <pc:sldMk cId="1219404619" sldId="261"/>
            <ac:spMk id="19" creationId="{6D106B40-C6EC-4FBC-9758-5802D3C0FF3D}"/>
          </ac:spMkLst>
        </pc:spChg>
        <pc:spChg chg="del">
          <ac:chgData name="Saxena Anvesh" userId="bc716c6d-cf30-48dc-9875-3e4cc000a7ee" providerId="ADAL" clId="{7C127955-9D21-4BED-AE11-6FACE72A5E3C}" dt="2021-11-17T11:35:28.440" v="738" actId="478"/>
          <ac:spMkLst>
            <pc:docMk/>
            <pc:sldMk cId="1219404619" sldId="261"/>
            <ac:spMk id="21" creationId="{F968ABE7-48CB-47D0-ACD0-0BDC713A4761}"/>
          </ac:spMkLst>
        </pc:spChg>
        <pc:spChg chg="add mod">
          <ac:chgData name="Saxena Anvesh" userId="bc716c6d-cf30-48dc-9875-3e4cc000a7ee" providerId="ADAL" clId="{7C127955-9D21-4BED-AE11-6FACE72A5E3C}" dt="2021-11-17T11:42:00.659" v="844" actId="20577"/>
          <ac:spMkLst>
            <pc:docMk/>
            <pc:sldMk cId="1219404619" sldId="261"/>
            <ac:spMk id="22" creationId="{24404918-ED4E-4A75-A51B-B67234A4AEC9}"/>
          </ac:spMkLst>
        </pc:spChg>
        <pc:spChg chg="mod">
          <ac:chgData name="Saxena Anvesh" userId="bc716c6d-cf30-48dc-9875-3e4cc000a7ee" providerId="ADAL" clId="{7C127955-9D21-4BED-AE11-6FACE72A5E3C}" dt="2021-11-17T11:43:05.944" v="913" actId="20577"/>
          <ac:spMkLst>
            <pc:docMk/>
            <pc:sldMk cId="1219404619" sldId="261"/>
            <ac:spMk id="24" creationId="{F21CAEC1-B165-44DE-BD87-62AF95974C15}"/>
          </ac:spMkLst>
        </pc:spChg>
        <pc:spChg chg="add mod">
          <ac:chgData name="Saxena Anvesh" userId="bc716c6d-cf30-48dc-9875-3e4cc000a7ee" providerId="ADAL" clId="{7C127955-9D21-4BED-AE11-6FACE72A5E3C}" dt="2021-11-17T11:36:58.924" v="838" actId="571"/>
          <ac:spMkLst>
            <pc:docMk/>
            <pc:sldMk cId="1219404619" sldId="261"/>
            <ac:spMk id="25" creationId="{7F931429-ECC9-4EA6-AFDE-A88D326DFE24}"/>
          </ac:spMkLst>
        </pc:spChg>
        <pc:spChg chg="mod">
          <ac:chgData name="Saxena Anvesh" userId="bc716c6d-cf30-48dc-9875-3e4cc000a7ee" providerId="ADAL" clId="{7C127955-9D21-4BED-AE11-6FACE72A5E3C}" dt="2021-11-17T11:52:51.492" v="1031" actId="1076"/>
          <ac:spMkLst>
            <pc:docMk/>
            <pc:sldMk cId="1219404619" sldId="261"/>
            <ac:spMk id="36" creationId="{223214CA-5BD3-41F4-9B7E-4464984D2478}"/>
          </ac:spMkLst>
        </pc:spChg>
        <pc:picChg chg="add mod">
          <ac:chgData name="Saxena Anvesh" userId="bc716c6d-cf30-48dc-9875-3e4cc000a7ee" providerId="ADAL" clId="{7C127955-9D21-4BED-AE11-6FACE72A5E3C}" dt="2021-11-17T11:28:04.547" v="665" actId="1076"/>
          <ac:picMkLst>
            <pc:docMk/>
            <pc:sldMk cId="1219404619" sldId="261"/>
            <ac:picMk id="4" creationId="{DBA8F0E8-6739-4E9A-BC5F-2053DE1E24FC}"/>
          </ac:picMkLst>
        </pc:picChg>
        <pc:picChg chg="del">
          <ac:chgData name="Saxena Anvesh" userId="bc716c6d-cf30-48dc-9875-3e4cc000a7ee" providerId="ADAL" clId="{7C127955-9D21-4BED-AE11-6FACE72A5E3C}" dt="2021-11-17T11:14:38.774" v="659" actId="478"/>
          <ac:picMkLst>
            <pc:docMk/>
            <pc:sldMk cId="1219404619" sldId="261"/>
            <ac:picMk id="5" creationId="{4AB6E7E9-DB5F-4B8C-B463-7788736F5D06}"/>
          </ac:picMkLst>
        </pc:picChg>
        <pc:picChg chg="add mod">
          <ac:chgData name="Saxena Anvesh" userId="bc716c6d-cf30-48dc-9875-3e4cc000a7ee" providerId="ADAL" clId="{7C127955-9D21-4BED-AE11-6FACE72A5E3C}" dt="2021-11-17T11:50:11.239" v="921" actId="1076"/>
          <ac:picMkLst>
            <pc:docMk/>
            <pc:sldMk cId="1219404619" sldId="261"/>
            <ac:picMk id="9" creationId="{232AFB54-DD62-4A32-8785-F2FD25A48A7E}"/>
          </ac:picMkLst>
        </pc:picChg>
        <pc:picChg chg="del">
          <ac:chgData name="Saxena Anvesh" userId="bc716c6d-cf30-48dc-9875-3e4cc000a7ee" providerId="ADAL" clId="{7C127955-9D21-4BED-AE11-6FACE72A5E3C}" dt="2021-11-17T11:36:43.212" v="834" actId="478"/>
          <ac:picMkLst>
            <pc:docMk/>
            <pc:sldMk cId="1219404619" sldId="261"/>
            <ac:picMk id="10" creationId="{8361BA0D-43B6-49B1-A921-151535783218}"/>
          </ac:picMkLst>
        </pc:picChg>
        <pc:picChg chg="mod">
          <ac:chgData name="Saxena Anvesh" userId="bc716c6d-cf30-48dc-9875-3e4cc000a7ee" providerId="ADAL" clId="{7C127955-9D21-4BED-AE11-6FACE72A5E3C}" dt="2021-11-17T11:36:54.786" v="836" actId="1076"/>
          <ac:picMkLst>
            <pc:docMk/>
            <pc:sldMk cId="1219404619" sldId="261"/>
            <ac:picMk id="11" creationId="{0A39F13E-464E-4401-9C08-F2B798CE4513}"/>
          </ac:picMkLst>
        </pc:picChg>
        <pc:picChg chg="mod">
          <ac:chgData name="Saxena Anvesh" userId="bc716c6d-cf30-48dc-9875-3e4cc000a7ee" providerId="ADAL" clId="{7C127955-9D21-4BED-AE11-6FACE72A5E3C}" dt="2021-11-17T11:37:03.861" v="839" actId="1076"/>
          <ac:picMkLst>
            <pc:docMk/>
            <pc:sldMk cId="1219404619" sldId="261"/>
            <ac:picMk id="12" creationId="{E67D245A-CA37-4C67-80D4-C2B784481BC6}"/>
          </ac:picMkLst>
        </pc:picChg>
        <pc:picChg chg="del">
          <ac:chgData name="Saxena Anvesh" userId="bc716c6d-cf30-48dc-9875-3e4cc000a7ee" providerId="ADAL" clId="{7C127955-9D21-4BED-AE11-6FACE72A5E3C}" dt="2021-11-17T11:35:24.610" v="735" actId="478"/>
          <ac:picMkLst>
            <pc:docMk/>
            <pc:sldMk cId="1219404619" sldId="261"/>
            <ac:picMk id="16" creationId="{BA48C642-4B92-4483-9188-F3CF8FD88B6F}"/>
          </ac:picMkLst>
        </pc:picChg>
        <pc:picChg chg="mod">
          <ac:chgData name="Saxena Anvesh" userId="bc716c6d-cf30-48dc-9875-3e4cc000a7ee" providerId="ADAL" clId="{7C127955-9D21-4BED-AE11-6FACE72A5E3C}" dt="2021-11-17T11:37:18.321" v="840" actId="1076"/>
          <ac:picMkLst>
            <pc:docMk/>
            <pc:sldMk cId="1219404619" sldId="261"/>
            <ac:picMk id="20" creationId="{A557ABEB-DCC2-4CF9-B68D-DB08960FA3B7}"/>
          </ac:picMkLst>
        </pc:picChg>
        <pc:picChg chg="add mod">
          <ac:chgData name="Saxena Anvesh" userId="bc716c6d-cf30-48dc-9875-3e4cc000a7ee" providerId="ADAL" clId="{7C127955-9D21-4BED-AE11-6FACE72A5E3C}" dt="2021-11-17T11:36:58.924" v="838" actId="571"/>
          <ac:picMkLst>
            <pc:docMk/>
            <pc:sldMk cId="1219404619" sldId="261"/>
            <ac:picMk id="23" creationId="{2064DDD9-DC74-4F36-AE2F-43801150430A}"/>
          </ac:picMkLst>
        </pc:picChg>
        <pc:picChg chg="add mod">
          <ac:chgData name="Saxena Anvesh" userId="bc716c6d-cf30-48dc-9875-3e4cc000a7ee" providerId="ADAL" clId="{7C127955-9D21-4BED-AE11-6FACE72A5E3C}" dt="2021-11-17T11:52:47.144" v="1030" actId="1076"/>
          <ac:picMkLst>
            <pc:docMk/>
            <pc:sldMk cId="1219404619" sldId="261"/>
            <ac:picMk id="1026" creationId="{83C316F7-4DA2-4DFC-8918-50186B3AD673}"/>
          </ac:picMkLst>
        </pc:picChg>
        <pc:picChg chg="del">
          <ac:chgData name="Saxena Anvesh" userId="bc716c6d-cf30-48dc-9875-3e4cc000a7ee" providerId="ADAL" clId="{7C127955-9D21-4BED-AE11-6FACE72A5E3C}" dt="2021-11-17T11:25:58.362" v="660" actId="478"/>
          <ac:picMkLst>
            <pc:docMk/>
            <pc:sldMk cId="1219404619" sldId="261"/>
            <ac:picMk id="2052" creationId="{55746DA0-E72A-4A28-AB00-9C5BB89ECA99}"/>
          </ac:picMkLst>
        </pc:picChg>
        <pc:picChg chg="del">
          <ac:chgData name="Saxena Anvesh" userId="bc716c6d-cf30-48dc-9875-3e4cc000a7ee" providerId="ADAL" clId="{7C127955-9D21-4BED-AE11-6FACE72A5E3C}" dt="2021-11-17T11:27:20.524" v="661" actId="478"/>
          <ac:picMkLst>
            <pc:docMk/>
            <pc:sldMk cId="1219404619" sldId="261"/>
            <ac:picMk id="2054" creationId="{DB633B53-A71D-4ECB-BCFA-1BBEAF4DDC8A}"/>
          </ac:picMkLst>
        </pc:picChg>
      </pc:sldChg>
      <pc:sldChg chg="addSp delSp modSp add mod ord">
        <pc:chgData name="Saxena Anvesh" userId="bc716c6d-cf30-48dc-9875-3e4cc000a7ee" providerId="ADAL" clId="{7C127955-9D21-4BED-AE11-6FACE72A5E3C}" dt="2021-11-17T13:16:49.592" v="1290"/>
        <pc:sldMkLst>
          <pc:docMk/>
          <pc:sldMk cId="2599895960" sldId="262"/>
        </pc:sldMkLst>
        <pc:spChg chg="add del mod">
          <ac:chgData name="Saxena Anvesh" userId="bc716c6d-cf30-48dc-9875-3e4cc000a7ee" providerId="ADAL" clId="{7C127955-9D21-4BED-AE11-6FACE72A5E3C}" dt="2021-11-17T12:02:15.086" v="1041" actId="478"/>
          <ac:spMkLst>
            <pc:docMk/>
            <pc:sldMk cId="2599895960" sldId="262"/>
            <ac:spMk id="5" creationId="{8108B501-54CC-4A9D-B065-565988A087E7}"/>
          </ac:spMkLst>
        </pc:spChg>
        <pc:spChg chg="del">
          <ac:chgData name="Saxena Anvesh" userId="bc716c6d-cf30-48dc-9875-3e4cc000a7ee" providerId="ADAL" clId="{7C127955-9D21-4BED-AE11-6FACE72A5E3C}" dt="2021-11-17T11:54:37.052" v="1033" actId="478"/>
          <ac:spMkLst>
            <pc:docMk/>
            <pc:sldMk cId="2599895960" sldId="262"/>
            <ac:spMk id="7" creationId="{98ED1F01-A3D9-4CD1-BE7B-AE92FFB2C737}"/>
          </ac:spMkLst>
        </pc:spChg>
        <pc:spChg chg="del">
          <ac:chgData name="Saxena Anvesh" userId="bc716c6d-cf30-48dc-9875-3e4cc000a7ee" providerId="ADAL" clId="{7C127955-9D21-4BED-AE11-6FACE72A5E3C}" dt="2021-11-17T11:54:41.566" v="1035" actId="478"/>
          <ac:spMkLst>
            <pc:docMk/>
            <pc:sldMk cId="2599895960" sldId="262"/>
            <ac:spMk id="19" creationId="{6D106B40-C6EC-4FBC-9758-5802D3C0FF3D}"/>
          </ac:spMkLst>
        </pc:spChg>
        <pc:spChg chg="add mod">
          <ac:chgData name="Saxena Anvesh" userId="bc716c6d-cf30-48dc-9875-3e4cc000a7ee" providerId="ADAL" clId="{7C127955-9D21-4BED-AE11-6FACE72A5E3C}" dt="2021-11-17T12:33:37.539" v="1286" actId="20577"/>
          <ac:spMkLst>
            <pc:docMk/>
            <pc:sldMk cId="2599895960" sldId="262"/>
            <ac:spMk id="21" creationId="{328D3CD0-377E-464D-8061-8197A46B2812}"/>
          </ac:spMkLst>
        </pc:spChg>
        <pc:spChg chg="mod">
          <ac:chgData name="Saxena Anvesh" userId="bc716c6d-cf30-48dc-9875-3e4cc000a7ee" providerId="ADAL" clId="{7C127955-9D21-4BED-AE11-6FACE72A5E3C}" dt="2021-11-17T12:09:23.709" v="1200" actId="20577"/>
          <ac:spMkLst>
            <pc:docMk/>
            <pc:sldMk cId="2599895960" sldId="262"/>
            <ac:spMk id="22" creationId="{24404918-ED4E-4A75-A51B-B67234A4AEC9}"/>
          </ac:spMkLst>
        </pc:spChg>
        <pc:spChg chg="del">
          <ac:chgData name="Saxena Anvesh" userId="bc716c6d-cf30-48dc-9875-3e4cc000a7ee" providerId="ADAL" clId="{7C127955-9D21-4BED-AE11-6FACE72A5E3C}" dt="2021-11-17T11:54:39.354" v="1034" actId="478"/>
          <ac:spMkLst>
            <pc:docMk/>
            <pc:sldMk cId="2599895960" sldId="262"/>
            <ac:spMk id="24" creationId="{F21CAEC1-B165-44DE-BD87-62AF95974C15}"/>
          </ac:spMkLst>
        </pc:spChg>
        <pc:spChg chg="mod">
          <ac:chgData name="Saxena Anvesh" userId="bc716c6d-cf30-48dc-9875-3e4cc000a7ee" providerId="ADAL" clId="{7C127955-9D21-4BED-AE11-6FACE72A5E3C}" dt="2021-11-17T12:07:08.536" v="1137" actId="20577"/>
          <ac:spMkLst>
            <pc:docMk/>
            <pc:sldMk cId="2599895960" sldId="262"/>
            <ac:spMk id="36" creationId="{223214CA-5BD3-41F4-9B7E-4464984D2478}"/>
          </ac:spMkLst>
        </pc:spChg>
        <pc:picChg chg="add mod">
          <ac:chgData name="Saxena Anvesh" userId="bc716c6d-cf30-48dc-9875-3e4cc000a7ee" providerId="ADAL" clId="{7C127955-9D21-4BED-AE11-6FACE72A5E3C}" dt="2021-11-17T12:02:33.437" v="1047" actId="1076"/>
          <ac:picMkLst>
            <pc:docMk/>
            <pc:sldMk cId="2599895960" sldId="262"/>
            <ac:picMk id="3" creationId="{706B3DA3-2364-4A7D-8B78-203D8641D2F2}"/>
          </ac:picMkLst>
        </pc:picChg>
        <pc:picChg chg="del mod">
          <ac:chgData name="Saxena Anvesh" userId="bc716c6d-cf30-48dc-9875-3e4cc000a7ee" providerId="ADAL" clId="{7C127955-9D21-4BED-AE11-6FACE72A5E3C}" dt="2021-11-17T12:07:13.846" v="1138" actId="478"/>
          <ac:picMkLst>
            <pc:docMk/>
            <pc:sldMk cId="2599895960" sldId="262"/>
            <ac:picMk id="4" creationId="{DBA8F0E8-6739-4E9A-BC5F-2053DE1E24FC}"/>
          </ac:picMkLst>
        </pc:picChg>
        <pc:picChg chg="add mod">
          <ac:chgData name="Saxena Anvesh" userId="bc716c6d-cf30-48dc-9875-3e4cc000a7ee" providerId="ADAL" clId="{7C127955-9D21-4BED-AE11-6FACE72A5E3C}" dt="2021-11-17T12:06:15.409" v="1051" actId="1076"/>
          <ac:picMkLst>
            <pc:docMk/>
            <pc:sldMk cId="2599895960" sldId="262"/>
            <ac:picMk id="8" creationId="{D6E2B65F-D557-4C27-81A0-C2C4CF07E272}"/>
          </ac:picMkLst>
        </pc:picChg>
        <pc:picChg chg="add mod">
          <ac:chgData name="Saxena Anvesh" userId="bc716c6d-cf30-48dc-9875-3e4cc000a7ee" providerId="ADAL" clId="{7C127955-9D21-4BED-AE11-6FACE72A5E3C}" dt="2021-11-17T12:07:34.304" v="1140" actId="1076"/>
          <ac:picMkLst>
            <pc:docMk/>
            <pc:sldMk cId="2599895960" sldId="262"/>
            <ac:picMk id="10" creationId="{9BFF86A6-EC00-42E7-AE74-BE99B795994D}"/>
          </ac:picMkLst>
        </pc:picChg>
        <pc:picChg chg="del">
          <ac:chgData name="Saxena Anvesh" userId="bc716c6d-cf30-48dc-9875-3e4cc000a7ee" providerId="ADAL" clId="{7C127955-9D21-4BED-AE11-6FACE72A5E3C}" dt="2021-11-17T11:54:33.089" v="1032" actId="478"/>
          <ac:picMkLst>
            <pc:docMk/>
            <pc:sldMk cId="2599895960" sldId="262"/>
            <ac:picMk id="11" creationId="{0A39F13E-464E-4401-9C08-F2B798CE4513}"/>
          </ac:picMkLst>
        </pc:picChg>
        <pc:picChg chg="del">
          <ac:chgData name="Saxena Anvesh" userId="bc716c6d-cf30-48dc-9875-3e4cc000a7ee" providerId="ADAL" clId="{7C127955-9D21-4BED-AE11-6FACE72A5E3C}" dt="2021-11-17T11:54:33.089" v="1032" actId="478"/>
          <ac:picMkLst>
            <pc:docMk/>
            <pc:sldMk cId="2599895960" sldId="262"/>
            <ac:picMk id="12" creationId="{E67D245A-CA37-4C67-80D4-C2B784481BC6}"/>
          </ac:picMkLst>
        </pc:picChg>
        <pc:picChg chg="add mod">
          <ac:chgData name="Saxena Anvesh" userId="bc716c6d-cf30-48dc-9875-3e4cc000a7ee" providerId="ADAL" clId="{7C127955-9D21-4BED-AE11-6FACE72A5E3C}" dt="2021-11-17T12:09:57.899" v="1202" actId="1076"/>
          <ac:picMkLst>
            <pc:docMk/>
            <pc:sldMk cId="2599895960" sldId="262"/>
            <ac:picMk id="14" creationId="{8D26721A-584B-4171-A9A9-5943C376DA72}"/>
          </ac:picMkLst>
        </pc:picChg>
        <pc:picChg chg="del">
          <ac:chgData name="Saxena Anvesh" userId="bc716c6d-cf30-48dc-9875-3e4cc000a7ee" providerId="ADAL" clId="{7C127955-9D21-4BED-AE11-6FACE72A5E3C}" dt="2021-11-17T11:54:33.089" v="1032" actId="478"/>
          <ac:picMkLst>
            <pc:docMk/>
            <pc:sldMk cId="2599895960" sldId="262"/>
            <ac:picMk id="20" creationId="{A557ABEB-DCC2-4CF9-B68D-DB08960FA3B7}"/>
          </ac:picMkLst>
        </pc:picChg>
      </pc:sldChg>
      <pc:sldChg chg="addSp delSp modSp add mod ord">
        <pc:chgData name="Saxena Anvesh" userId="bc716c6d-cf30-48dc-9875-3e4cc000a7ee" providerId="ADAL" clId="{7C127955-9D21-4BED-AE11-6FACE72A5E3C}" dt="2021-11-18T17:49:52.319" v="1889"/>
        <pc:sldMkLst>
          <pc:docMk/>
          <pc:sldMk cId="1500035866" sldId="263"/>
        </pc:sldMkLst>
        <pc:spChg chg="add mod">
          <ac:chgData name="Saxena Anvesh" userId="bc716c6d-cf30-48dc-9875-3e4cc000a7ee" providerId="ADAL" clId="{7C127955-9D21-4BED-AE11-6FACE72A5E3C}" dt="2021-11-18T17:09:33.692" v="1379" actId="1076"/>
          <ac:spMkLst>
            <pc:docMk/>
            <pc:sldMk cId="1500035866" sldId="263"/>
            <ac:spMk id="11" creationId="{3250741F-B766-4A58-9AAB-B29D059420B0}"/>
          </ac:spMkLst>
        </pc:spChg>
        <pc:spChg chg="add del mod">
          <ac:chgData name="Saxena Anvesh" userId="bc716c6d-cf30-48dc-9875-3e4cc000a7ee" providerId="ADAL" clId="{7C127955-9D21-4BED-AE11-6FACE72A5E3C}" dt="2021-11-18T17:14:08.543" v="1602" actId="478"/>
          <ac:spMkLst>
            <pc:docMk/>
            <pc:sldMk cId="1500035866" sldId="263"/>
            <ac:spMk id="13" creationId="{5079BE66-40C7-4D90-9B7B-56FEC039981D}"/>
          </ac:spMkLst>
        </pc:spChg>
        <pc:spChg chg="add mod">
          <ac:chgData name="Saxena Anvesh" userId="bc716c6d-cf30-48dc-9875-3e4cc000a7ee" providerId="ADAL" clId="{7C127955-9D21-4BED-AE11-6FACE72A5E3C}" dt="2021-11-18T17:12:27.685" v="1593" actId="1076"/>
          <ac:spMkLst>
            <pc:docMk/>
            <pc:sldMk cId="1500035866" sldId="263"/>
            <ac:spMk id="15" creationId="{3E23A0D3-453F-4043-8B66-73B0D4CFE94B}"/>
          </ac:spMkLst>
        </pc:spChg>
        <pc:spChg chg="add mod">
          <ac:chgData name="Saxena Anvesh" userId="bc716c6d-cf30-48dc-9875-3e4cc000a7ee" providerId="ADAL" clId="{7C127955-9D21-4BED-AE11-6FACE72A5E3C}" dt="2021-11-18T17:13:26.313" v="1596" actId="1076"/>
          <ac:spMkLst>
            <pc:docMk/>
            <pc:sldMk cId="1500035866" sldId="263"/>
            <ac:spMk id="17" creationId="{CB36156B-532F-47BE-A8F5-4A3CDFF44AA7}"/>
          </ac:spMkLst>
        </pc:spChg>
        <pc:spChg chg="del mod">
          <ac:chgData name="Saxena Anvesh" userId="bc716c6d-cf30-48dc-9875-3e4cc000a7ee" providerId="ADAL" clId="{7C127955-9D21-4BED-AE11-6FACE72A5E3C}" dt="2021-11-18T17:09:18.564" v="1377"/>
          <ac:spMkLst>
            <pc:docMk/>
            <pc:sldMk cId="1500035866" sldId="263"/>
            <ac:spMk id="21" creationId="{328D3CD0-377E-464D-8061-8197A46B2812}"/>
          </ac:spMkLst>
        </pc:spChg>
        <pc:spChg chg="mod">
          <ac:chgData name="Saxena Anvesh" userId="bc716c6d-cf30-48dc-9875-3e4cc000a7ee" providerId="ADAL" clId="{7C127955-9D21-4BED-AE11-6FACE72A5E3C}" dt="2021-11-18T17:11:54.415" v="1590" actId="1076"/>
          <ac:spMkLst>
            <pc:docMk/>
            <pc:sldMk cId="1500035866" sldId="263"/>
            <ac:spMk id="22" creationId="{24404918-ED4E-4A75-A51B-B67234A4AEC9}"/>
          </ac:spMkLst>
        </pc:spChg>
        <pc:spChg chg="mod">
          <ac:chgData name="Saxena Anvesh" userId="bc716c6d-cf30-48dc-9875-3e4cc000a7ee" providerId="ADAL" clId="{7C127955-9D21-4BED-AE11-6FACE72A5E3C}" dt="2021-11-18T17:11:57.773" v="1591" actId="1076"/>
          <ac:spMkLst>
            <pc:docMk/>
            <pc:sldMk cId="1500035866" sldId="263"/>
            <ac:spMk id="36" creationId="{223214CA-5BD3-41F4-9B7E-4464984D2478}"/>
          </ac:spMkLst>
        </pc:spChg>
        <pc:picChg chg="del">
          <ac:chgData name="Saxena Anvesh" userId="bc716c6d-cf30-48dc-9875-3e4cc000a7ee" providerId="ADAL" clId="{7C127955-9D21-4BED-AE11-6FACE72A5E3C}" dt="2021-11-18T14:15:36.157" v="1292" actId="478"/>
          <ac:picMkLst>
            <pc:docMk/>
            <pc:sldMk cId="1500035866" sldId="263"/>
            <ac:picMk id="3" creationId="{706B3DA3-2364-4A7D-8B78-203D8641D2F2}"/>
          </ac:picMkLst>
        </pc:picChg>
        <pc:picChg chg="add mod">
          <ac:chgData name="Saxena Anvesh" userId="bc716c6d-cf30-48dc-9875-3e4cc000a7ee" providerId="ADAL" clId="{7C127955-9D21-4BED-AE11-6FACE72A5E3C}" dt="2021-11-18T14:31:42.836" v="1300" actId="1076"/>
          <ac:picMkLst>
            <pc:docMk/>
            <pc:sldMk cId="1500035866" sldId="263"/>
            <ac:picMk id="4" creationId="{FC9F3C9A-4210-4EA6-91C4-4696AA60FEB7}"/>
          </ac:picMkLst>
        </pc:picChg>
        <pc:picChg chg="add mod">
          <ac:chgData name="Saxena Anvesh" userId="bc716c6d-cf30-48dc-9875-3e4cc000a7ee" providerId="ADAL" clId="{7C127955-9D21-4BED-AE11-6FACE72A5E3C}" dt="2021-11-18T17:11:54.415" v="1590" actId="1076"/>
          <ac:picMkLst>
            <pc:docMk/>
            <pc:sldMk cId="1500035866" sldId="263"/>
            <ac:picMk id="6" creationId="{D4955E01-533C-47AB-A76E-B17AAC3DC34D}"/>
          </ac:picMkLst>
        </pc:picChg>
        <pc:picChg chg="del">
          <ac:chgData name="Saxena Anvesh" userId="bc716c6d-cf30-48dc-9875-3e4cc000a7ee" providerId="ADAL" clId="{7C127955-9D21-4BED-AE11-6FACE72A5E3C}" dt="2021-11-18T14:31:28.651" v="1294" actId="478"/>
          <ac:picMkLst>
            <pc:docMk/>
            <pc:sldMk cId="1500035866" sldId="263"/>
            <ac:picMk id="8" creationId="{D6E2B65F-D557-4C27-81A0-C2C4CF07E272}"/>
          </ac:picMkLst>
        </pc:picChg>
        <pc:picChg chg="add mod">
          <ac:chgData name="Saxena Anvesh" userId="bc716c6d-cf30-48dc-9875-3e4cc000a7ee" providerId="ADAL" clId="{7C127955-9D21-4BED-AE11-6FACE72A5E3C}" dt="2021-11-18T17:14:16.404" v="1603" actId="1076"/>
          <ac:picMkLst>
            <pc:docMk/>
            <pc:sldMk cId="1500035866" sldId="263"/>
            <ac:picMk id="9" creationId="{C881B320-6F57-477F-9F8F-61980CC7BE2C}"/>
          </ac:picMkLst>
        </pc:picChg>
        <pc:picChg chg="del">
          <ac:chgData name="Saxena Anvesh" userId="bc716c6d-cf30-48dc-9875-3e4cc000a7ee" providerId="ADAL" clId="{7C127955-9D21-4BED-AE11-6FACE72A5E3C}" dt="2021-11-18T17:05:51.116" v="1317" actId="478"/>
          <ac:picMkLst>
            <pc:docMk/>
            <pc:sldMk cId="1500035866" sldId="263"/>
            <ac:picMk id="10" creationId="{9BFF86A6-EC00-42E7-AE74-BE99B795994D}"/>
          </ac:picMkLst>
        </pc:picChg>
        <pc:picChg chg="add mod">
          <ac:chgData name="Saxena Anvesh" userId="bc716c6d-cf30-48dc-9875-3e4cc000a7ee" providerId="ADAL" clId="{7C127955-9D21-4BED-AE11-6FACE72A5E3C}" dt="2021-11-18T17:09:33.692" v="1379" actId="1076"/>
          <ac:picMkLst>
            <pc:docMk/>
            <pc:sldMk cId="1500035866" sldId="263"/>
            <ac:picMk id="12" creationId="{C9D9431A-BFE0-4CBC-A1A3-8A6E1EA949B4}"/>
          </ac:picMkLst>
        </pc:picChg>
        <pc:picChg chg="del">
          <ac:chgData name="Saxena Anvesh" userId="bc716c6d-cf30-48dc-9875-3e4cc000a7ee" providerId="ADAL" clId="{7C127955-9D21-4BED-AE11-6FACE72A5E3C}" dt="2021-11-18T17:13:18.616" v="1594" actId="478"/>
          <ac:picMkLst>
            <pc:docMk/>
            <pc:sldMk cId="1500035866" sldId="263"/>
            <ac:picMk id="14" creationId="{8D26721A-584B-4171-A9A9-5943C376DA72}"/>
          </ac:picMkLst>
        </pc:picChg>
        <pc:picChg chg="add mod">
          <ac:chgData name="Saxena Anvesh" userId="bc716c6d-cf30-48dc-9875-3e4cc000a7ee" providerId="ADAL" clId="{7C127955-9D21-4BED-AE11-6FACE72A5E3C}" dt="2021-11-18T17:12:27.685" v="1593" actId="1076"/>
          <ac:picMkLst>
            <pc:docMk/>
            <pc:sldMk cId="1500035866" sldId="263"/>
            <ac:picMk id="16" creationId="{EB93F5EA-2641-43DE-824C-039CBF4FDCD5}"/>
          </ac:picMkLst>
        </pc:picChg>
        <pc:picChg chg="add mod">
          <ac:chgData name="Saxena Anvesh" userId="bc716c6d-cf30-48dc-9875-3e4cc000a7ee" providerId="ADAL" clId="{7C127955-9D21-4BED-AE11-6FACE72A5E3C}" dt="2021-11-18T17:13:26.313" v="1596" actId="1076"/>
          <ac:picMkLst>
            <pc:docMk/>
            <pc:sldMk cId="1500035866" sldId="263"/>
            <ac:picMk id="18" creationId="{A205D558-859C-4DD2-9403-F2049BCE722D}"/>
          </ac:picMkLst>
        </pc:picChg>
      </pc:sldChg>
      <pc:sldChg chg="addSp delSp modSp add mod ord">
        <pc:chgData name="Saxena Anvesh" userId="bc716c6d-cf30-48dc-9875-3e4cc000a7ee" providerId="ADAL" clId="{7C127955-9D21-4BED-AE11-6FACE72A5E3C}" dt="2021-11-18T17:49:52.319" v="1889"/>
        <pc:sldMkLst>
          <pc:docMk/>
          <pc:sldMk cId="3366905143" sldId="264"/>
        </pc:sldMkLst>
        <pc:spChg chg="add del mod">
          <ac:chgData name="Saxena Anvesh" userId="bc716c6d-cf30-48dc-9875-3e4cc000a7ee" providerId="ADAL" clId="{7C127955-9D21-4BED-AE11-6FACE72A5E3C}" dt="2021-11-18T17:28:08.808" v="1717" actId="478"/>
          <ac:spMkLst>
            <pc:docMk/>
            <pc:sldMk cId="3366905143" sldId="264"/>
            <ac:spMk id="17" creationId="{A1B510A5-E069-4437-954A-A132E45C4F01}"/>
          </ac:spMkLst>
        </pc:spChg>
        <pc:spChg chg="add del mod">
          <ac:chgData name="Saxena Anvesh" userId="bc716c6d-cf30-48dc-9875-3e4cc000a7ee" providerId="ADAL" clId="{7C127955-9D21-4BED-AE11-6FACE72A5E3C}" dt="2021-11-18T17:30:51.604" v="1735" actId="478"/>
          <ac:spMkLst>
            <pc:docMk/>
            <pc:sldMk cId="3366905143" sldId="264"/>
            <ac:spMk id="19" creationId="{D9F53671-EA7B-4881-9298-17E873C73F5F}"/>
          </ac:spMkLst>
        </pc:spChg>
        <pc:spChg chg="mod">
          <ac:chgData name="Saxena Anvesh" userId="bc716c6d-cf30-48dc-9875-3e4cc000a7ee" providerId="ADAL" clId="{7C127955-9D21-4BED-AE11-6FACE72A5E3C}" dt="2021-11-18T17:28:23.933" v="1720" actId="14100"/>
          <ac:spMkLst>
            <pc:docMk/>
            <pc:sldMk cId="3366905143" sldId="264"/>
            <ac:spMk id="21" creationId="{328D3CD0-377E-464D-8061-8197A46B2812}"/>
          </ac:spMkLst>
        </pc:spChg>
        <pc:spChg chg="mod">
          <ac:chgData name="Saxena Anvesh" userId="bc716c6d-cf30-48dc-9875-3e4cc000a7ee" providerId="ADAL" clId="{7C127955-9D21-4BED-AE11-6FACE72A5E3C}" dt="2021-11-18T17:28:13.164" v="1718" actId="1076"/>
          <ac:spMkLst>
            <pc:docMk/>
            <pc:sldMk cId="3366905143" sldId="264"/>
            <ac:spMk id="22" creationId="{24404918-ED4E-4A75-A51B-B67234A4AEC9}"/>
          </ac:spMkLst>
        </pc:spChg>
        <pc:spChg chg="mod">
          <ac:chgData name="Saxena Anvesh" userId="bc716c6d-cf30-48dc-9875-3e4cc000a7ee" providerId="ADAL" clId="{7C127955-9D21-4BED-AE11-6FACE72A5E3C}" dt="2021-11-18T17:33:43.143" v="1885" actId="20577"/>
          <ac:spMkLst>
            <pc:docMk/>
            <pc:sldMk cId="3366905143" sldId="264"/>
            <ac:spMk id="36" creationId="{223214CA-5BD3-41F4-9B7E-4464984D2478}"/>
          </ac:spMkLst>
        </pc:spChg>
        <pc:picChg chg="add del mod">
          <ac:chgData name="Saxena Anvesh" userId="bc716c6d-cf30-48dc-9875-3e4cc000a7ee" providerId="ADAL" clId="{7C127955-9D21-4BED-AE11-6FACE72A5E3C}" dt="2021-11-18T17:22:16.459" v="1610" actId="478"/>
          <ac:picMkLst>
            <pc:docMk/>
            <pc:sldMk cId="3366905143" sldId="264"/>
            <ac:picMk id="3" creationId="{3FBF7CC9-EB59-4ED0-AA3B-754F8A1A671A}"/>
          </ac:picMkLst>
        </pc:picChg>
        <pc:picChg chg="add del mod">
          <ac:chgData name="Saxena Anvesh" userId="bc716c6d-cf30-48dc-9875-3e4cc000a7ee" providerId="ADAL" clId="{7C127955-9D21-4BED-AE11-6FACE72A5E3C}" dt="2021-11-18T17:24:40.466" v="1615" actId="478"/>
          <ac:picMkLst>
            <pc:docMk/>
            <pc:sldMk cId="3366905143" sldId="264"/>
            <ac:picMk id="5" creationId="{5BC181E6-80CF-4D65-9583-B8C0115AE526}"/>
          </ac:picMkLst>
        </pc:picChg>
        <pc:picChg chg="add mod">
          <ac:chgData name="Saxena Anvesh" userId="bc716c6d-cf30-48dc-9875-3e4cc000a7ee" providerId="ADAL" clId="{7C127955-9D21-4BED-AE11-6FACE72A5E3C}" dt="2021-11-18T17:28:13.164" v="1718" actId="1076"/>
          <ac:picMkLst>
            <pc:docMk/>
            <pc:sldMk cId="3366905143" sldId="264"/>
            <ac:picMk id="7" creationId="{629B6316-6F71-4B43-9C87-4B0BAD1139D4}"/>
          </ac:picMkLst>
        </pc:picChg>
        <pc:picChg chg="del">
          <ac:chgData name="Saxena Anvesh" userId="bc716c6d-cf30-48dc-9875-3e4cc000a7ee" providerId="ADAL" clId="{7C127955-9D21-4BED-AE11-6FACE72A5E3C}" dt="2021-11-18T17:14:23.314" v="1604" actId="478"/>
          <ac:picMkLst>
            <pc:docMk/>
            <pc:sldMk cId="3366905143" sldId="264"/>
            <ac:picMk id="8" creationId="{D6E2B65F-D557-4C27-81A0-C2C4CF07E272}"/>
          </ac:picMkLst>
        </pc:picChg>
        <pc:picChg chg="del">
          <ac:chgData name="Saxena Anvesh" userId="bc716c6d-cf30-48dc-9875-3e4cc000a7ee" providerId="ADAL" clId="{7C127955-9D21-4BED-AE11-6FACE72A5E3C}" dt="2021-11-18T17:20:07.943" v="1605" actId="478"/>
          <ac:picMkLst>
            <pc:docMk/>
            <pc:sldMk cId="3366905143" sldId="264"/>
            <ac:picMk id="10" creationId="{9BFF86A6-EC00-42E7-AE74-BE99B795994D}"/>
          </ac:picMkLst>
        </pc:picChg>
        <pc:picChg chg="add mod">
          <ac:chgData name="Saxena Anvesh" userId="bc716c6d-cf30-48dc-9875-3e4cc000a7ee" providerId="ADAL" clId="{7C127955-9D21-4BED-AE11-6FACE72A5E3C}" dt="2021-11-18T17:28:29.615" v="1722" actId="1076"/>
          <ac:picMkLst>
            <pc:docMk/>
            <pc:sldMk cId="3366905143" sldId="264"/>
            <ac:picMk id="11" creationId="{DC3C51DC-0345-443E-8481-025B3A068C30}"/>
          </ac:picMkLst>
        </pc:picChg>
        <pc:picChg chg="add mod">
          <ac:chgData name="Saxena Anvesh" userId="bc716c6d-cf30-48dc-9875-3e4cc000a7ee" providerId="ADAL" clId="{7C127955-9D21-4BED-AE11-6FACE72A5E3C}" dt="2021-11-18T17:30:11.429" v="1728" actId="1076"/>
          <ac:picMkLst>
            <pc:docMk/>
            <pc:sldMk cId="3366905143" sldId="264"/>
            <ac:picMk id="13" creationId="{2AC163F1-94A5-4EEE-B50A-D37DCC06F2F6}"/>
          </ac:picMkLst>
        </pc:picChg>
        <pc:picChg chg="del">
          <ac:chgData name="Saxena Anvesh" userId="bc716c6d-cf30-48dc-9875-3e4cc000a7ee" providerId="ADAL" clId="{7C127955-9D21-4BED-AE11-6FACE72A5E3C}" dt="2021-11-18T17:26:31.375" v="1709" actId="478"/>
          <ac:picMkLst>
            <pc:docMk/>
            <pc:sldMk cId="3366905143" sldId="264"/>
            <ac:picMk id="14" creationId="{8D26721A-584B-4171-A9A9-5943C376DA72}"/>
          </ac:picMkLst>
        </pc:picChg>
        <pc:picChg chg="add mod">
          <ac:chgData name="Saxena Anvesh" userId="bc716c6d-cf30-48dc-9875-3e4cc000a7ee" providerId="ADAL" clId="{7C127955-9D21-4BED-AE11-6FACE72A5E3C}" dt="2021-11-18T17:31:03.379" v="1739" actId="14100"/>
          <ac:picMkLst>
            <pc:docMk/>
            <pc:sldMk cId="3366905143" sldId="264"/>
            <ac:picMk id="16" creationId="{5479041C-B1EA-4ECF-BF52-D128BB62698D}"/>
          </ac:picMkLst>
        </pc:picChg>
        <pc:picChg chg="add del mod">
          <ac:chgData name="Saxena Anvesh" userId="bc716c6d-cf30-48dc-9875-3e4cc000a7ee" providerId="ADAL" clId="{7C127955-9D21-4BED-AE11-6FACE72A5E3C}" dt="2021-11-18T17:28:08.808" v="1717" actId="478"/>
          <ac:picMkLst>
            <pc:docMk/>
            <pc:sldMk cId="3366905143" sldId="264"/>
            <ac:picMk id="18" creationId="{5D3F1D3B-73C7-448E-ADDF-640946E0A61A}"/>
          </ac:picMkLst>
        </pc:picChg>
        <pc:picChg chg="add del">
          <ac:chgData name="Saxena Anvesh" userId="bc716c6d-cf30-48dc-9875-3e4cc000a7ee" providerId="ADAL" clId="{7C127955-9D21-4BED-AE11-6FACE72A5E3C}" dt="2021-11-18T17:22:19.441" v="1612" actId="478"/>
          <ac:picMkLst>
            <pc:docMk/>
            <pc:sldMk cId="3366905143" sldId="264"/>
            <ac:picMk id="1026" creationId="{160D8ED3-96F8-4AA3-A132-76CDBC365445}"/>
          </ac:picMkLst>
        </pc:picChg>
      </pc:sldChg>
      <pc:sldChg chg="addSp delSp modSp add mod ord">
        <pc:chgData name="Saxena Anvesh" userId="bc716c6d-cf30-48dc-9875-3e4cc000a7ee" providerId="ADAL" clId="{7C127955-9D21-4BED-AE11-6FACE72A5E3C}" dt="2021-11-23T12:50:12.772" v="2710"/>
        <pc:sldMkLst>
          <pc:docMk/>
          <pc:sldMk cId="2099748827" sldId="265"/>
        </pc:sldMkLst>
        <pc:spChg chg="del">
          <ac:chgData name="Saxena Anvesh" userId="bc716c6d-cf30-48dc-9875-3e4cc000a7ee" providerId="ADAL" clId="{7C127955-9D21-4BED-AE11-6FACE72A5E3C}" dt="2021-11-23T12:33:41.623" v="1908" actId="478"/>
          <ac:spMkLst>
            <pc:docMk/>
            <pc:sldMk cId="2099748827" sldId="265"/>
            <ac:spMk id="21" creationId="{328D3CD0-377E-464D-8061-8197A46B2812}"/>
          </ac:spMkLst>
        </pc:spChg>
        <pc:spChg chg="del">
          <ac:chgData name="Saxena Anvesh" userId="bc716c6d-cf30-48dc-9875-3e4cc000a7ee" providerId="ADAL" clId="{7C127955-9D21-4BED-AE11-6FACE72A5E3C}" dt="2021-11-23T12:33:38.618" v="1907" actId="478"/>
          <ac:spMkLst>
            <pc:docMk/>
            <pc:sldMk cId="2099748827" sldId="265"/>
            <ac:spMk id="22" creationId="{24404918-ED4E-4A75-A51B-B67234A4AEC9}"/>
          </ac:spMkLst>
        </pc:spChg>
        <pc:spChg chg="del">
          <ac:chgData name="Saxena Anvesh" userId="bc716c6d-cf30-48dc-9875-3e4cc000a7ee" providerId="ADAL" clId="{7C127955-9D21-4BED-AE11-6FACE72A5E3C}" dt="2021-11-23T12:31:20.721" v="1896" actId="478"/>
          <ac:spMkLst>
            <pc:docMk/>
            <pc:sldMk cId="2099748827" sldId="265"/>
            <ac:spMk id="36" creationId="{223214CA-5BD3-41F4-9B7E-4464984D2478}"/>
          </ac:spMkLst>
        </pc:spChg>
        <pc:graphicFrameChg chg="add mod modGraphic">
          <ac:chgData name="Saxena Anvesh" userId="bc716c6d-cf30-48dc-9875-3e4cc000a7ee" providerId="ADAL" clId="{7C127955-9D21-4BED-AE11-6FACE72A5E3C}" dt="2021-11-23T12:45:59.424" v="2622" actId="20577"/>
          <ac:graphicFrameMkLst>
            <pc:docMk/>
            <pc:sldMk cId="2099748827" sldId="265"/>
            <ac:graphicFrameMk id="2" creationId="{3DD931D9-F8BF-40E1-9701-7AAE297108EF}"/>
          </ac:graphicFrameMkLst>
        </pc:graphicFrameChg>
        <pc:graphicFrameChg chg="add del mod">
          <ac:chgData name="Saxena Anvesh" userId="bc716c6d-cf30-48dc-9875-3e4cc000a7ee" providerId="ADAL" clId="{7C127955-9D21-4BED-AE11-6FACE72A5E3C}" dt="2021-11-23T12:39:19.360" v="2102"/>
          <ac:graphicFrameMkLst>
            <pc:docMk/>
            <pc:sldMk cId="2099748827" sldId="265"/>
            <ac:graphicFrameMk id="3" creationId="{A9C3F8CB-9757-4D6A-8074-C5A5DEC520D1}"/>
          </ac:graphicFrameMkLst>
        </pc:graphicFrameChg>
        <pc:graphicFrameChg chg="add del mod modGraphic">
          <ac:chgData name="Saxena Anvesh" userId="bc716c6d-cf30-48dc-9875-3e4cc000a7ee" providerId="ADAL" clId="{7C127955-9D21-4BED-AE11-6FACE72A5E3C}" dt="2021-11-23T12:40:24.321" v="2111"/>
          <ac:graphicFrameMkLst>
            <pc:docMk/>
            <pc:sldMk cId="2099748827" sldId="265"/>
            <ac:graphicFrameMk id="4" creationId="{DC4828F8-7775-4D11-97F6-24F6E5F237AE}"/>
          </ac:graphicFrameMkLst>
        </pc:graphicFrameChg>
        <pc:picChg chg="del">
          <ac:chgData name="Saxena Anvesh" userId="bc716c6d-cf30-48dc-9875-3e4cc000a7ee" providerId="ADAL" clId="{7C127955-9D21-4BED-AE11-6FACE72A5E3C}" dt="2021-11-23T12:33:35.723" v="1906" actId="478"/>
          <ac:picMkLst>
            <pc:docMk/>
            <pc:sldMk cId="2099748827" sldId="265"/>
            <ac:picMk id="7" creationId="{629B6316-6F71-4B43-9C87-4B0BAD1139D4}"/>
          </ac:picMkLst>
        </pc:picChg>
        <pc:picChg chg="del">
          <ac:chgData name="Saxena Anvesh" userId="bc716c6d-cf30-48dc-9875-3e4cc000a7ee" providerId="ADAL" clId="{7C127955-9D21-4BED-AE11-6FACE72A5E3C}" dt="2021-11-23T12:33:41.623" v="1908" actId="478"/>
          <ac:picMkLst>
            <pc:docMk/>
            <pc:sldMk cId="2099748827" sldId="265"/>
            <ac:picMk id="11" creationId="{DC3C51DC-0345-443E-8481-025B3A068C30}"/>
          </ac:picMkLst>
        </pc:picChg>
        <pc:picChg chg="del">
          <ac:chgData name="Saxena Anvesh" userId="bc716c6d-cf30-48dc-9875-3e4cc000a7ee" providerId="ADAL" clId="{7C127955-9D21-4BED-AE11-6FACE72A5E3C}" dt="2021-11-23T12:29:36.115" v="1891" actId="478"/>
          <ac:picMkLst>
            <pc:docMk/>
            <pc:sldMk cId="2099748827" sldId="265"/>
            <ac:picMk id="13" creationId="{2AC163F1-94A5-4EEE-B50A-D37DCC06F2F6}"/>
          </ac:picMkLst>
        </pc:picChg>
        <pc:picChg chg="del">
          <ac:chgData name="Saxena Anvesh" userId="bc716c6d-cf30-48dc-9875-3e4cc000a7ee" providerId="ADAL" clId="{7C127955-9D21-4BED-AE11-6FACE72A5E3C}" dt="2021-11-23T12:31:18.643" v="1895" actId="478"/>
          <ac:picMkLst>
            <pc:docMk/>
            <pc:sldMk cId="2099748827" sldId="265"/>
            <ac:picMk id="16" creationId="{5479041C-B1EA-4ECF-BF52-D128BB62698D}"/>
          </ac:picMkLst>
        </pc:picChg>
        <pc:picChg chg="add mod">
          <ac:chgData name="Saxena Anvesh" userId="bc716c6d-cf30-48dc-9875-3e4cc000a7ee" providerId="ADAL" clId="{7C127955-9D21-4BED-AE11-6FACE72A5E3C}" dt="2021-11-23T12:31:29.419" v="1899" actId="1076"/>
          <ac:picMkLst>
            <pc:docMk/>
            <pc:sldMk cId="2099748827" sldId="265"/>
            <ac:picMk id="1026" creationId="{51E36AAC-9C43-4EC1-8E4B-B4B6971E8BB3}"/>
          </ac:picMkLst>
        </pc:picChg>
        <pc:picChg chg="add mod">
          <ac:chgData name="Saxena Anvesh" userId="bc716c6d-cf30-48dc-9875-3e4cc000a7ee" providerId="ADAL" clId="{7C127955-9D21-4BED-AE11-6FACE72A5E3C}" dt="2021-11-23T12:33:22.514" v="1905" actId="1076"/>
          <ac:picMkLst>
            <pc:docMk/>
            <pc:sldMk cId="2099748827" sldId="265"/>
            <ac:picMk id="1028" creationId="{26398A9D-8AF8-447F-9AA9-91A2387FB8FC}"/>
          </ac:picMkLst>
        </pc:picChg>
      </pc:sldChg>
      <pc:sldChg chg="addSp delSp modSp add mod ord">
        <pc:chgData name="Saxena Anvesh" userId="bc716c6d-cf30-48dc-9875-3e4cc000a7ee" providerId="ADAL" clId="{7C127955-9D21-4BED-AE11-6FACE72A5E3C}" dt="2021-11-23T12:50:12.772" v="2710"/>
        <pc:sldMkLst>
          <pc:docMk/>
          <pc:sldMk cId="1242567098" sldId="266"/>
        </pc:sldMkLst>
        <pc:spChg chg="add mod">
          <ac:chgData name="Saxena Anvesh" userId="bc716c6d-cf30-48dc-9875-3e4cc000a7ee" providerId="ADAL" clId="{7C127955-9D21-4BED-AE11-6FACE72A5E3C}" dt="2021-11-23T12:47:43.320" v="2637" actId="1076"/>
          <ac:spMkLst>
            <pc:docMk/>
            <pc:sldMk cId="1242567098" sldId="266"/>
            <ac:spMk id="5" creationId="{DE4EF512-2352-494E-A788-71790A5AE8CC}"/>
          </ac:spMkLst>
        </pc:spChg>
        <pc:spChg chg="add mod">
          <ac:chgData name="Saxena Anvesh" userId="bc716c6d-cf30-48dc-9875-3e4cc000a7ee" providerId="ADAL" clId="{7C127955-9D21-4BED-AE11-6FACE72A5E3C}" dt="2021-11-23T12:47:58.294" v="2670" actId="20577"/>
          <ac:spMkLst>
            <pc:docMk/>
            <pc:sldMk cId="1242567098" sldId="266"/>
            <ac:spMk id="6" creationId="{48101285-FEB3-4E11-A713-6DBC723CF37D}"/>
          </ac:spMkLst>
        </pc:spChg>
        <pc:spChg chg="add mod">
          <ac:chgData name="Saxena Anvesh" userId="bc716c6d-cf30-48dc-9875-3e4cc000a7ee" providerId="ADAL" clId="{7C127955-9D21-4BED-AE11-6FACE72A5E3C}" dt="2021-11-23T12:48:18.769" v="2700" actId="20577"/>
          <ac:spMkLst>
            <pc:docMk/>
            <pc:sldMk cId="1242567098" sldId="266"/>
            <ac:spMk id="9" creationId="{3138A66D-2E64-4C91-A9D7-1386DBCAE3EB}"/>
          </ac:spMkLst>
        </pc:spChg>
        <pc:graphicFrameChg chg="del">
          <ac:chgData name="Saxena Anvesh" userId="bc716c6d-cf30-48dc-9875-3e4cc000a7ee" providerId="ADAL" clId="{7C127955-9D21-4BED-AE11-6FACE72A5E3C}" dt="2021-11-23T12:46:19.612" v="2624" actId="478"/>
          <ac:graphicFrameMkLst>
            <pc:docMk/>
            <pc:sldMk cId="1242567098" sldId="266"/>
            <ac:graphicFrameMk id="2" creationId="{3DD931D9-F8BF-40E1-9701-7AAE297108EF}"/>
          </ac:graphicFrameMkLst>
        </pc:graphicFrameChg>
        <pc:picChg chg="add mod">
          <ac:chgData name="Saxena Anvesh" userId="bc716c6d-cf30-48dc-9875-3e4cc000a7ee" providerId="ADAL" clId="{7C127955-9D21-4BED-AE11-6FACE72A5E3C}" dt="2021-11-23T12:47:31.183" v="2634" actId="1076"/>
          <ac:picMkLst>
            <pc:docMk/>
            <pc:sldMk cId="1242567098" sldId="266"/>
            <ac:picMk id="4" creationId="{D2F145BD-E4F1-4823-A0C6-4EC570618E26}"/>
          </ac:picMkLst>
        </pc:picChg>
        <pc:cxnChg chg="add mod">
          <ac:chgData name="Saxena Anvesh" userId="bc716c6d-cf30-48dc-9875-3e4cc000a7ee" providerId="ADAL" clId="{7C127955-9D21-4BED-AE11-6FACE72A5E3C}" dt="2021-11-23T12:48:57.199" v="2704" actId="1076"/>
          <ac:cxnSpMkLst>
            <pc:docMk/>
            <pc:sldMk cId="1242567098" sldId="266"/>
            <ac:cxnSpMk id="8" creationId="{1ACA2818-4B55-4106-80AF-CB16F872B63C}"/>
          </ac:cxnSpMkLst>
        </pc:cxnChg>
        <pc:cxnChg chg="add mod">
          <ac:chgData name="Saxena Anvesh" userId="bc716c6d-cf30-48dc-9875-3e4cc000a7ee" providerId="ADAL" clId="{7C127955-9D21-4BED-AE11-6FACE72A5E3C}" dt="2021-11-23T12:49:02.620" v="2706" actId="1076"/>
          <ac:cxnSpMkLst>
            <pc:docMk/>
            <pc:sldMk cId="1242567098" sldId="266"/>
            <ac:cxnSpMk id="12" creationId="{76EBB272-9F50-4240-BEEE-79C86307F23F}"/>
          </ac:cxnSpMkLst>
        </pc:cxnChg>
      </pc:sldChg>
      <pc:sldChg chg="addSp delSp modSp add mod ord">
        <pc:chgData name="Saxena Anvesh" userId="bc716c6d-cf30-48dc-9875-3e4cc000a7ee" providerId="ADAL" clId="{7C127955-9D21-4BED-AE11-6FACE72A5E3C}" dt="2021-11-25T15:36:08.759" v="3278"/>
        <pc:sldMkLst>
          <pc:docMk/>
          <pc:sldMk cId="3740068637" sldId="267"/>
        </pc:sldMkLst>
        <pc:spChg chg="del">
          <ac:chgData name="Saxena Anvesh" userId="bc716c6d-cf30-48dc-9875-3e4cc000a7ee" providerId="ADAL" clId="{7C127955-9D21-4BED-AE11-6FACE72A5E3C}" dt="2021-11-25T14:29:45.643" v="2724" actId="478"/>
          <ac:spMkLst>
            <pc:docMk/>
            <pc:sldMk cId="3740068637" sldId="267"/>
            <ac:spMk id="2" creationId="{AC67E010-E0DC-4BEB-B9D2-A7A793CFBDA3}"/>
          </ac:spMkLst>
        </pc:spChg>
        <pc:spChg chg="del">
          <ac:chgData name="Saxena Anvesh" userId="bc716c6d-cf30-48dc-9875-3e4cc000a7ee" providerId="ADAL" clId="{7C127955-9D21-4BED-AE11-6FACE72A5E3C}" dt="2021-11-25T14:29:59.273" v="2728" actId="478"/>
          <ac:spMkLst>
            <pc:docMk/>
            <pc:sldMk cId="3740068637" sldId="267"/>
            <ac:spMk id="6" creationId="{122BA2D7-28C9-434F-8683-FD4E884EAB85}"/>
          </ac:spMkLst>
        </pc:spChg>
        <pc:spChg chg="del">
          <ac:chgData name="Saxena Anvesh" userId="bc716c6d-cf30-48dc-9875-3e4cc000a7ee" providerId="ADAL" clId="{7C127955-9D21-4BED-AE11-6FACE72A5E3C}" dt="2021-11-25T14:29:59.273" v="2728" actId="478"/>
          <ac:spMkLst>
            <pc:docMk/>
            <pc:sldMk cId="3740068637" sldId="267"/>
            <ac:spMk id="7" creationId="{98ED1F01-A3D9-4CD1-BE7B-AE92FFB2C737}"/>
          </ac:spMkLst>
        </pc:spChg>
        <pc:spChg chg="add del mod">
          <ac:chgData name="Saxena Anvesh" userId="bc716c6d-cf30-48dc-9875-3e4cc000a7ee" providerId="ADAL" clId="{7C127955-9D21-4BED-AE11-6FACE72A5E3C}" dt="2021-11-25T14:29:53.641" v="2727" actId="478"/>
          <ac:spMkLst>
            <pc:docMk/>
            <pc:sldMk cId="3740068637" sldId="267"/>
            <ac:spMk id="14" creationId="{18357535-7C63-467C-B551-C10BB371EEDF}"/>
          </ac:spMkLst>
        </pc:spChg>
        <pc:spChg chg="add del mod">
          <ac:chgData name="Saxena Anvesh" userId="bc716c6d-cf30-48dc-9875-3e4cc000a7ee" providerId="ADAL" clId="{7C127955-9D21-4BED-AE11-6FACE72A5E3C}" dt="2021-11-25T14:29:53.641" v="2727" actId="478"/>
          <ac:spMkLst>
            <pc:docMk/>
            <pc:sldMk cId="3740068637" sldId="267"/>
            <ac:spMk id="16" creationId="{D4786037-1321-4C02-A218-411DD05C3549}"/>
          </ac:spMkLst>
        </pc:spChg>
        <pc:spChg chg="del">
          <ac:chgData name="Saxena Anvesh" userId="bc716c6d-cf30-48dc-9875-3e4cc000a7ee" providerId="ADAL" clId="{7C127955-9D21-4BED-AE11-6FACE72A5E3C}" dt="2021-11-25T14:29:59.273" v="2728" actId="478"/>
          <ac:spMkLst>
            <pc:docMk/>
            <pc:sldMk cId="3740068637" sldId="267"/>
            <ac:spMk id="18" creationId="{A7E70EB4-9687-446F-BF3E-AB89B2E30BC6}"/>
          </ac:spMkLst>
        </pc:spChg>
        <pc:spChg chg="add del mod">
          <ac:chgData name="Saxena Anvesh" userId="bc716c6d-cf30-48dc-9875-3e4cc000a7ee" providerId="ADAL" clId="{7C127955-9D21-4BED-AE11-6FACE72A5E3C}" dt="2021-11-25T14:29:53.641" v="2727" actId="478"/>
          <ac:spMkLst>
            <pc:docMk/>
            <pc:sldMk cId="3740068637" sldId="267"/>
            <ac:spMk id="20" creationId="{53DF6B6D-E033-4191-8355-B5B2ABC25141}"/>
          </ac:spMkLst>
        </pc:spChg>
        <pc:spChg chg="add mod">
          <ac:chgData name="Saxena Anvesh" userId="bc716c6d-cf30-48dc-9875-3e4cc000a7ee" providerId="ADAL" clId="{7C127955-9D21-4BED-AE11-6FACE72A5E3C}" dt="2021-11-25T15:15:14.145" v="3057" actId="113"/>
          <ac:spMkLst>
            <pc:docMk/>
            <pc:sldMk cId="3740068637" sldId="267"/>
            <ac:spMk id="26" creationId="{C78A0CF3-8048-4C95-A69B-B969ABA4C5C7}"/>
          </ac:spMkLst>
        </pc:spChg>
        <pc:spChg chg="add mod">
          <ac:chgData name="Saxena Anvesh" userId="bc716c6d-cf30-48dc-9875-3e4cc000a7ee" providerId="ADAL" clId="{7C127955-9D21-4BED-AE11-6FACE72A5E3C}" dt="2021-11-25T15:10:13.114" v="2899" actId="14100"/>
          <ac:spMkLst>
            <pc:docMk/>
            <pc:sldMk cId="3740068637" sldId="267"/>
            <ac:spMk id="27" creationId="{75BCCD35-6CBE-491F-9B76-C3513EC25F40}"/>
          </ac:spMkLst>
        </pc:spChg>
        <pc:spChg chg="add mod">
          <ac:chgData name="Saxena Anvesh" userId="bc716c6d-cf30-48dc-9875-3e4cc000a7ee" providerId="ADAL" clId="{7C127955-9D21-4BED-AE11-6FACE72A5E3C}" dt="2021-11-25T15:15:14.145" v="3057" actId="113"/>
          <ac:spMkLst>
            <pc:docMk/>
            <pc:sldMk cId="3740068637" sldId="267"/>
            <ac:spMk id="28" creationId="{C169541B-5688-4B5F-A0CA-2E04C5B2C2FF}"/>
          </ac:spMkLst>
        </pc:spChg>
        <pc:spChg chg="del">
          <ac:chgData name="Saxena Anvesh" userId="bc716c6d-cf30-48dc-9875-3e4cc000a7ee" providerId="ADAL" clId="{7C127955-9D21-4BED-AE11-6FACE72A5E3C}" dt="2021-11-25T14:29:41.607" v="2722" actId="478"/>
          <ac:spMkLst>
            <pc:docMk/>
            <pc:sldMk cId="3740068637" sldId="267"/>
            <ac:spMk id="30" creationId="{C36E837D-3D17-4C23-A5E5-AF5FB2A4D728}"/>
          </ac:spMkLst>
        </pc:spChg>
        <pc:spChg chg="add mod">
          <ac:chgData name="Saxena Anvesh" userId="bc716c6d-cf30-48dc-9875-3e4cc000a7ee" providerId="ADAL" clId="{7C127955-9D21-4BED-AE11-6FACE72A5E3C}" dt="2021-11-25T15:15:09.363" v="3056" actId="20577"/>
          <ac:spMkLst>
            <pc:docMk/>
            <pc:sldMk cId="3740068637" sldId="267"/>
            <ac:spMk id="31" creationId="{BFF9F943-C24A-4D17-9401-7B2754ACBD7B}"/>
          </ac:spMkLst>
        </pc:spChg>
        <pc:picChg chg="del">
          <ac:chgData name="Saxena Anvesh" userId="bc716c6d-cf30-48dc-9875-3e4cc000a7ee" providerId="ADAL" clId="{7C127955-9D21-4BED-AE11-6FACE72A5E3C}" dt="2021-11-25T14:29:43.030" v="2723" actId="478"/>
          <ac:picMkLst>
            <pc:docMk/>
            <pc:sldMk cId="3740068637" sldId="267"/>
            <ac:picMk id="4" creationId="{B342027C-1046-487E-A600-595FC22B989E}"/>
          </ac:picMkLst>
        </pc:picChg>
        <pc:picChg chg="add del mod">
          <ac:chgData name="Saxena Anvesh" userId="bc716c6d-cf30-48dc-9875-3e4cc000a7ee" providerId="ADAL" clId="{7C127955-9D21-4BED-AE11-6FACE72A5E3C}" dt="2021-11-25T15:00:34.565" v="2732" actId="478"/>
          <ac:picMkLst>
            <pc:docMk/>
            <pc:sldMk cId="3740068637" sldId="267"/>
            <ac:picMk id="5" creationId="{705B9072-B995-40E9-AD3E-2465BEA1DB69}"/>
          </ac:picMkLst>
        </pc:picChg>
        <pc:picChg chg="add mod">
          <ac:chgData name="Saxena Anvesh" userId="bc716c6d-cf30-48dc-9875-3e4cc000a7ee" providerId="ADAL" clId="{7C127955-9D21-4BED-AE11-6FACE72A5E3C}" dt="2021-11-25T15:00:52.153" v="2735" actId="1076"/>
          <ac:picMkLst>
            <pc:docMk/>
            <pc:sldMk cId="3740068637" sldId="267"/>
            <ac:picMk id="9" creationId="{AFD04744-B236-4608-8B7B-7D441BFA4875}"/>
          </ac:picMkLst>
        </pc:picChg>
        <pc:picChg chg="del">
          <ac:chgData name="Saxena Anvesh" userId="bc716c6d-cf30-48dc-9875-3e4cc000a7ee" providerId="ADAL" clId="{7C127955-9D21-4BED-AE11-6FACE72A5E3C}" dt="2021-11-25T14:29:39.116" v="2721" actId="478"/>
          <ac:picMkLst>
            <pc:docMk/>
            <pc:sldMk cId="3740068637" sldId="267"/>
            <ac:picMk id="10" creationId="{0E2EE568-D4D9-40DA-BD0D-1059295A37E8}"/>
          </ac:picMkLst>
        </pc:picChg>
        <pc:picChg chg="del">
          <ac:chgData name="Saxena Anvesh" userId="bc716c6d-cf30-48dc-9875-3e4cc000a7ee" providerId="ADAL" clId="{7C127955-9D21-4BED-AE11-6FACE72A5E3C}" dt="2021-11-25T14:29:53.641" v="2727" actId="478"/>
          <ac:picMkLst>
            <pc:docMk/>
            <pc:sldMk cId="3740068637" sldId="267"/>
            <ac:picMk id="11" creationId="{0A39F13E-464E-4401-9C08-F2B798CE4513}"/>
          </ac:picMkLst>
        </pc:picChg>
        <pc:picChg chg="del">
          <ac:chgData name="Saxena Anvesh" userId="bc716c6d-cf30-48dc-9875-3e4cc000a7ee" providerId="ADAL" clId="{7C127955-9D21-4BED-AE11-6FACE72A5E3C}" dt="2021-11-25T14:29:59.273" v="2728" actId="478"/>
          <ac:picMkLst>
            <pc:docMk/>
            <pc:sldMk cId="3740068637" sldId="267"/>
            <ac:picMk id="13" creationId="{0283F1E3-80B9-4DC5-83B4-A94D9C3184D4}"/>
          </ac:picMkLst>
        </pc:picChg>
        <pc:picChg chg="del">
          <ac:chgData name="Saxena Anvesh" userId="bc716c6d-cf30-48dc-9875-3e4cc000a7ee" providerId="ADAL" clId="{7C127955-9D21-4BED-AE11-6FACE72A5E3C}" dt="2021-11-25T14:29:59.273" v="2728" actId="478"/>
          <ac:picMkLst>
            <pc:docMk/>
            <pc:sldMk cId="3740068637" sldId="267"/>
            <ac:picMk id="15" creationId="{157DCF16-FDF0-4861-AFC3-BAB1F7EB69C4}"/>
          </ac:picMkLst>
        </pc:picChg>
        <pc:picChg chg="add del mod">
          <ac:chgData name="Saxena Anvesh" userId="bc716c6d-cf30-48dc-9875-3e4cc000a7ee" providerId="ADAL" clId="{7C127955-9D21-4BED-AE11-6FACE72A5E3C}" dt="2021-11-25T14:29:53.641" v="2727" actId="478"/>
          <ac:picMkLst>
            <pc:docMk/>
            <pc:sldMk cId="3740068637" sldId="267"/>
            <ac:picMk id="17" creationId="{0519E6D8-7170-4884-89A2-C8EF2C48BEA0}"/>
          </ac:picMkLst>
        </pc:picChg>
        <pc:picChg chg="add del mod">
          <ac:chgData name="Saxena Anvesh" userId="bc716c6d-cf30-48dc-9875-3e4cc000a7ee" providerId="ADAL" clId="{7C127955-9D21-4BED-AE11-6FACE72A5E3C}" dt="2021-11-25T14:29:53.641" v="2727" actId="478"/>
          <ac:picMkLst>
            <pc:docMk/>
            <pc:sldMk cId="3740068637" sldId="267"/>
            <ac:picMk id="19" creationId="{DFC17C54-4AED-42A0-88DF-491C92A2D3D1}"/>
          </ac:picMkLst>
        </pc:picChg>
        <pc:picChg chg="add mod">
          <ac:chgData name="Saxena Anvesh" userId="bc716c6d-cf30-48dc-9875-3e4cc000a7ee" providerId="ADAL" clId="{7C127955-9D21-4BED-AE11-6FACE72A5E3C}" dt="2021-11-25T15:08:50.582" v="2747" actId="1076"/>
          <ac:picMkLst>
            <pc:docMk/>
            <pc:sldMk cId="3740068637" sldId="267"/>
            <ac:picMk id="21" creationId="{659E55CE-A8DA-4BEB-A58E-4063275D5B74}"/>
          </ac:picMkLst>
        </pc:picChg>
        <pc:picChg chg="add mod">
          <ac:chgData name="Saxena Anvesh" userId="bc716c6d-cf30-48dc-9875-3e4cc000a7ee" providerId="ADAL" clId="{7C127955-9D21-4BED-AE11-6FACE72A5E3C}" dt="2021-11-25T15:08:55.942" v="2748" actId="1076"/>
          <ac:picMkLst>
            <pc:docMk/>
            <pc:sldMk cId="3740068637" sldId="267"/>
            <ac:picMk id="23" creationId="{C4EF66D5-F570-48A6-8683-5F0BFB2BDE99}"/>
          </ac:picMkLst>
        </pc:picChg>
        <pc:picChg chg="del">
          <ac:chgData name="Saxena Anvesh" userId="bc716c6d-cf30-48dc-9875-3e4cc000a7ee" providerId="ADAL" clId="{7C127955-9D21-4BED-AE11-6FACE72A5E3C}" dt="2021-11-25T14:29:46.914" v="2725" actId="478"/>
          <ac:picMkLst>
            <pc:docMk/>
            <pc:sldMk cId="3740068637" sldId="267"/>
            <ac:picMk id="29" creationId="{84812D54-0F18-44B6-ACD4-FCF484A0C9AB}"/>
          </ac:picMkLst>
        </pc:picChg>
      </pc:sldChg>
      <pc:sldChg chg="delSp add del mod ord">
        <pc:chgData name="Saxena Anvesh" userId="bc716c6d-cf30-48dc-9875-3e4cc000a7ee" providerId="ADAL" clId="{7C127955-9D21-4BED-AE11-6FACE72A5E3C}" dt="2021-11-25T14:29:25.655" v="2717" actId="2696"/>
        <pc:sldMkLst>
          <pc:docMk/>
          <pc:sldMk cId="3743665931" sldId="267"/>
        </pc:sldMkLst>
        <pc:spChg chg="del">
          <ac:chgData name="Saxena Anvesh" userId="bc716c6d-cf30-48dc-9875-3e4cc000a7ee" providerId="ADAL" clId="{7C127955-9D21-4BED-AE11-6FACE72A5E3C}" dt="2021-11-25T13:53:38.889" v="2714" actId="478"/>
          <ac:spMkLst>
            <pc:docMk/>
            <pc:sldMk cId="3743665931" sldId="267"/>
            <ac:spMk id="5" creationId="{DE4EF512-2352-494E-A788-71790A5AE8CC}"/>
          </ac:spMkLst>
        </pc:spChg>
        <pc:spChg chg="del">
          <ac:chgData name="Saxena Anvesh" userId="bc716c6d-cf30-48dc-9875-3e4cc000a7ee" providerId="ADAL" clId="{7C127955-9D21-4BED-AE11-6FACE72A5E3C}" dt="2021-11-25T13:53:38.889" v="2714" actId="478"/>
          <ac:spMkLst>
            <pc:docMk/>
            <pc:sldMk cId="3743665931" sldId="267"/>
            <ac:spMk id="6" creationId="{48101285-FEB3-4E11-A713-6DBC723CF37D}"/>
          </ac:spMkLst>
        </pc:spChg>
        <pc:spChg chg="del">
          <ac:chgData name="Saxena Anvesh" userId="bc716c6d-cf30-48dc-9875-3e4cc000a7ee" providerId="ADAL" clId="{7C127955-9D21-4BED-AE11-6FACE72A5E3C}" dt="2021-11-25T13:53:38.889" v="2714" actId="478"/>
          <ac:spMkLst>
            <pc:docMk/>
            <pc:sldMk cId="3743665931" sldId="267"/>
            <ac:spMk id="9" creationId="{3138A66D-2E64-4C91-A9D7-1386DBCAE3EB}"/>
          </ac:spMkLst>
        </pc:spChg>
        <pc:picChg chg="del">
          <ac:chgData name="Saxena Anvesh" userId="bc716c6d-cf30-48dc-9875-3e4cc000a7ee" providerId="ADAL" clId="{7C127955-9D21-4BED-AE11-6FACE72A5E3C}" dt="2021-11-25T13:53:38.889" v="2714" actId="478"/>
          <ac:picMkLst>
            <pc:docMk/>
            <pc:sldMk cId="3743665931" sldId="267"/>
            <ac:picMk id="4" creationId="{D2F145BD-E4F1-4823-A0C6-4EC570618E26}"/>
          </ac:picMkLst>
        </pc:picChg>
        <pc:picChg chg="del">
          <ac:chgData name="Saxena Anvesh" userId="bc716c6d-cf30-48dc-9875-3e4cc000a7ee" providerId="ADAL" clId="{7C127955-9D21-4BED-AE11-6FACE72A5E3C}" dt="2021-11-25T13:19:15.547" v="2713" actId="478"/>
          <ac:picMkLst>
            <pc:docMk/>
            <pc:sldMk cId="3743665931" sldId="267"/>
            <ac:picMk id="1026" creationId="{51E36AAC-9C43-4EC1-8E4B-B4B6971E8BB3}"/>
          </ac:picMkLst>
        </pc:picChg>
        <pc:picChg chg="del">
          <ac:chgData name="Saxena Anvesh" userId="bc716c6d-cf30-48dc-9875-3e4cc000a7ee" providerId="ADAL" clId="{7C127955-9D21-4BED-AE11-6FACE72A5E3C}" dt="2021-11-25T13:19:14.758" v="2712" actId="478"/>
          <ac:picMkLst>
            <pc:docMk/>
            <pc:sldMk cId="3743665931" sldId="267"/>
            <ac:picMk id="1028" creationId="{26398A9D-8AF8-447F-9AA9-91A2387FB8FC}"/>
          </ac:picMkLst>
        </pc:picChg>
        <pc:cxnChg chg="del">
          <ac:chgData name="Saxena Anvesh" userId="bc716c6d-cf30-48dc-9875-3e4cc000a7ee" providerId="ADAL" clId="{7C127955-9D21-4BED-AE11-6FACE72A5E3C}" dt="2021-11-25T13:53:38.889" v="2714" actId="478"/>
          <ac:cxnSpMkLst>
            <pc:docMk/>
            <pc:sldMk cId="3743665931" sldId="267"/>
            <ac:cxnSpMk id="8" creationId="{1ACA2818-4B55-4106-80AF-CB16F872B63C}"/>
          </ac:cxnSpMkLst>
        </pc:cxnChg>
        <pc:cxnChg chg="del">
          <ac:chgData name="Saxena Anvesh" userId="bc716c6d-cf30-48dc-9875-3e4cc000a7ee" providerId="ADAL" clId="{7C127955-9D21-4BED-AE11-6FACE72A5E3C}" dt="2021-11-25T13:53:38.889" v="2714" actId="478"/>
          <ac:cxnSpMkLst>
            <pc:docMk/>
            <pc:sldMk cId="3743665931" sldId="267"/>
            <ac:cxnSpMk id="12" creationId="{76EBB272-9F50-4240-BEEE-79C86307F23F}"/>
          </ac:cxnSpMkLst>
        </pc:cxnChg>
      </pc:sldChg>
      <pc:sldChg chg="addSp delSp modSp add mod ord">
        <pc:chgData name="Saxena Anvesh" userId="bc716c6d-cf30-48dc-9875-3e4cc000a7ee" providerId="ADAL" clId="{7C127955-9D21-4BED-AE11-6FACE72A5E3C}" dt="2021-11-26T15:44:54.205" v="3352" actId="1076"/>
        <pc:sldMkLst>
          <pc:docMk/>
          <pc:sldMk cId="3080983827" sldId="268"/>
        </pc:sldMkLst>
        <pc:spChg chg="add mod">
          <ac:chgData name="Saxena Anvesh" userId="bc716c6d-cf30-48dc-9875-3e4cc000a7ee" providerId="ADAL" clId="{7C127955-9D21-4BED-AE11-6FACE72A5E3C}" dt="2021-11-26T15:44:54.205" v="3352" actId="1076"/>
          <ac:spMkLst>
            <pc:docMk/>
            <pc:sldMk cId="3080983827" sldId="268"/>
            <ac:spMk id="10" creationId="{BD3363B2-CBBF-4F4D-869A-A23EFDE14435}"/>
          </ac:spMkLst>
        </pc:spChg>
        <pc:spChg chg="add mod">
          <ac:chgData name="Saxena Anvesh" userId="bc716c6d-cf30-48dc-9875-3e4cc000a7ee" providerId="ADAL" clId="{7C127955-9D21-4BED-AE11-6FACE72A5E3C}" dt="2021-11-25T15:16:06.111" v="3164" actId="20577"/>
          <ac:spMkLst>
            <pc:docMk/>
            <pc:sldMk cId="3080983827" sldId="268"/>
            <ac:spMk id="11" creationId="{50F377FE-0EF5-4B50-A2EA-82AA114590FE}"/>
          </ac:spMkLst>
        </pc:spChg>
        <pc:spChg chg="add mod">
          <ac:chgData name="Saxena Anvesh" userId="bc716c6d-cf30-48dc-9875-3e4cc000a7ee" providerId="ADAL" clId="{7C127955-9D21-4BED-AE11-6FACE72A5E3C}" dt="2021-11-25T15:16:45.875" v="3179" actId="1076"/>
          <ac:spMkLst>
            <pc:docMk/>
            <pc:sldMk cId="3080983827" sldId="268"/>
            <ac:spMk id="12" creationId="{B9296E48-92C5-4506-9B48-8B3755510785}"/>
          </ac:spMkLst>
        </pc:spChg>
        <pc:spChg chg="add mod">
          <ac:chgData name="Saxena Anvesh" userId="bc716c6d-cf30-48dc-9875-3e4cc000a7ee" providerId="ADAL" clId="{7C127955-9D21-4BED-AE11-6FACE72A5E3C}" dt="2021-11-25T15:17:16.565" v="3274" actId="20577"/>
          <ac:spMkLst>
            <pc:docMk/>
            <pc:sldMk cId="3080983827" sldId="268"/>
            <ac:spMk id="13" creationId="{97971A47-241D-4D1F-8093-854774E6CA41}"/>
          </ac:spMkLst>
        </pc:spChg>
        <pc:picChg chg="add mod">
          <ac:chgData name="Saxena Anvesh" userId="bc716c6d-cf30-48dc-9875-3e4cc000a7ee" providerId="ADAL" clId="{7C127955-9D21-4BED-AE11-6FACE72A5E3C}" dt="2021-11-25T15:08:45.734" v="2746" actId="1076"/>
          <ac:picMkLst>
            <pc:docMk/>
            <pc:sldMk cId="3080983827" sldId="268"/>
            <ac:picMk id="3" creationId="{0B5AED4A-E0F6-49A9-A126-2FC854187486}"/>
          </ac:picMkLst>
        </pc:picChg>
        <pc:picChg chg="add mod">
          <ac:chgData name="Saxena Anvesh" userId="bc716c6d-cf30-48dc-9875-3e4cc000a7ee" providerId="ADAL" clId="{7C127955-9D21-4BED-AE11-6FACE72A5E3C}" dt="2021-11-25T15:08:39.671" v="2744" actId="1076"/>
          <ac:picMkLst>
            <pc:docMk/>
            <pc:sldMk cId="3080983827" sldId="268"/>
            <ac:picMk id="5" creationId="{E788A0E0-7602-4C36-8633-838A09217443}"/>
          </ac:picMkLst>
        </pc:picChg>
        <pc:picChg chg="del">
          <ac:chgData name="Saxena Anvesh" userId="bc716c6d-cf30-48dc-9875-3e4cc000a7ee" providerId="ADAL" clId="{7C127955-9D21-4BED-AE11-6FACE72A5E3C}" dt="2021-11-25T15:07:23.891" v="2741" actId="478"/>
          <ac:picMkLst>
            <pc:docMk/>
            <pc:sldMk cId="3080983827" sldId="268"/>
            <ac:picMk id="21" creationId="{659E55CE-A8DA-4BEB-A58E-4063275D5B74}"/>
          </ac:picMkLst>
        </pc:picChg>
        <pc:picChg chg="del">
          <ac:chgData name="Saxena Anvesh" userId="bc716c6d-cf30-48dc-9875-3e4cc000a7ee" providerId="ADAL" clId="{7C127955-9D21-4BED-AE11-6FACE72A5E3C}" dt="2021-11-25T15:07:23.891" v="2741" actId="478"/>
          <ac:picMkLst>
            <pc:docMk/>
            <pc:sldMk cId="3080983827" sldId="268"/>
            <ac:picMk id="23" creationId="{C4EF66D5-F570-48A6-8683-5F0BFB2BDE99}"/>
          </ac:picMkLst>
        </pc:picChg>
      </pc:sldChg>
      <pc:sldChg chg="new del">
        <pc:chgData name="Saxena Anvesh" userId="bc716c6d-cf30-48dc-9875-3e4cc000a7ee" providerId="ADAL" clId="{7C127955-9D21-4BED-AE11-6FACE72A5E3C}" dt="2021-11-26T15:22:53.165" v="3280" actId="680"/>
        <pc:sldMkLst>
          <pc:docMk/>
          <pc:sldMk cId="2935914812" sldId="269"/>
        </pc:sldMkLst>
      </pc:sldChg>
      <pc:sldChg chg="addSp delSp modSp add mod ord setBg">
        <pc:chgData name="Saxena Anvesh" userId="bc716c6d-cf30-48dc-9875-3e4cc000a7ee" providerId="ADAL" clId="{7C127955-9D21-4BED-AE11-6FACE72A5E3C}" dt="2021-11-26T16:01:35.982" v="3870" actId="207"/>
        <pc:sldMkLst>
          <pc:docMk/>
          <pc:sldMk cId="3965308346" sldId="269"/>
        </pc:sldMkLst>
        <pc:spChg chg="add mod">
          <ac:chgData name="Saxena Anvesh" userId="bc716c6d-cf30-48dc-9875-3e4cc000a7ee" providerId="ADAL" clId="{7C127955-9D21-4BED-AE11-6FACE72A5E3C}" dt="2021-11-26T15:33:21.736" v="3343" actId="1037"/>
          <ac:spMkLst>
            <pc:docMk/>
            <pc:sldMk cId="3965308346" sldId="269"/>
            <ac:spMk id="2" creationId="{9902A793-EA04-4704-B8F3-8B08AECBCF24}"/>
          </ac:spMkLst>
        </pc:spChg>
        <pc:spChg chg="del">
          <ac:chgData name="Saxena Anvesh" userId="bc716c6d-cf30-48dc-9875-3e4cc000a7ee" providerId="ADAL" clId="{7C127955-9D21-4BED-AE11-6FACE72A5E3C}" dt="2021-11-26T15:29:48.461" v="3285" actId="478"/>
          <ac:spMkLst>
            <pc:docMk/>
            <pc:sldMk cId="3965308346" sldId="269"/>
            <ac:spMk id="10" creationId="{BD3363B2-CBBF-4F4D-869A-A23EFDE14435}"/>
          </ac:spMkLst>
        </pc:spChg>
        <pc:spChg chg="del">
          <ac:chgData name="Saxena Anvesh" userId="bc716c6d-cf30-48dc-9875-3e4cc000a7ee" providerId="ADAL" clId="{7C127955-9D21-4BED-AE11-6FACE72A5E3C}" dt="2021-11-26T15:29:48.461" v="3285" actId="478"/>
          <ac:spMkLst>
            <pc:docMk/>
            <pc:sldMk cId="3965308346" sldId="269"/>
            <ac:spMk id="11" creationId="{50F377FE-0EF5-4B50-A2EA-82AA114590FE}"/>
          </ac:spMkLst>
        </pc:spChg>
        <pc:spChg chg="del">
          <ac:chgData name="Saxena Anvesh" userId="bc716c6d-cf30-48dc-9875-3e4cc000a7ee" providerId="ADAL" clId="{7C127955-9D21-4BED-AE11-6FACE72A5E3C}" dt="2021-11-26T15:29:48.461" v="3285" actId="478"/>
          <ac:spMkLst>
            <pc:docMk/>
            <pc:sldMk cId="3965308346" sldId="269"/>
            <ac:spMk id="12" creationId="{B9296E48-92C5-4506-9B48-8B3755510785}"/>
          </ac:spMkLst>
        </pc:spChg>
        <pc:spChg chg="del">
          <ac:chgData name="Saxena Anvesh" userId="bc716c6d-cf30-48dc-9875-3e4cc000a7ee" providerId="ADAL" clId="{7C127955-9D21-4BED-AE11-6FACE72A5E3C}" dt="2021-11-26T15:29:48.461" v="3285" actId="478"/>
          <ac:spMkLst>
            <pc:docMk/>
            <pc:sldMk cId="3965308346" sldId="269"/>
            <ac:spMk id="13" creationId="{97971A47-241D-4D1F-8093-854774E6CA41}"/>
          </ac:spMkLst>
        </pc:spChg>
        <pc:spChg chg="add mod">
          <ac:chgData name="Saxena Anvesh" userId="bc716c6d-cf30-48dc-9875-3e4cc000a7ee" providerId="ADAL" clId="{7C127955-9D21-4BED-AE11-6FACE72A5E3C}" dt="2021-11-26T15:49:19.275" v="3699" actId="1076"/>
          <ac:spMkLst>
            <pc:docMk/>
            <pc:sldMk cId="3965308346" sldId="269"/>
            <ac:spMk id="17" creationId="{7C3EBA50-A219-4C2E-AD29-358205CC77C1}"/>
          </ac:spMkLst>
        </pc:spChg>
        <pc:spChg chg="add mod">
          <ac:chgData name="Saxena Anvesh" userId="bc716c6d-cf30-48dc-9875-3e4cc000a7ee" providerId="ADAL" clId="{7C127955-9D21-4BED-AE11-6FACE72A5E3C}" dt="2021-11-26T16:01:35.982" v="3870" actId="207"/>
          <ac:spMkLst>
            <pc:docMk/>
            <pc:sldMk cId="3965308346" sldId="269"/>
            <ac:spMk id="18" creationId="{C6C1964C-BA2F-41FB-BA2F-A5B5AB73F3B9}"/>
          </ac:spMkLst>
        </pc:spChg>
        <pc:picChg chg="del">
          <ac:chgData name="Saxena Anvesh" userId="bc716c6d-cf30-48dc-9875-3e4cc000a7ee" providerId="ADAL" clId="{7C127955-9D21-4BED-AE11-6FACE72A5E3C}" dt="2021-11-26T15:29:48.461" v="3285" actId="478"/>
          <ac:picMkLst>
            <pc:docMk/>
            <pc:sldMk cId="3965308346" sldId="269"/>
            <ac:picMk id="3" creationId="{0B5AED4A-E0F6-49A9-A126-2FC854187486}"/>
          </ac:picMkLst>
        </pc:picChg>
        <pc:picChg chg="del">
          <ac:chgData name="Saxena Anvesh" userId="bc716c6d-cf30-48dc-9875-3e4cc000a7ee" providerId="ADAL" clId="{7C127955-9D21-4BED-AE11-6FACE72A5E3C}" dt="2021-11-26T15:29:48.461" v="3285" actId="478"/>
          <ac:picMkLst>
            <pc:docMk/>
            <pc:sldMk cId="3965308346" sldId="269"/>
            <ac:picMk id="5" creationId="{E788A0E0-7602-4C36-8633-838A09217443}"/>
          </ac:picMkLst>
        </pc:picChg>
        <pc:picChg chg="add mod modCrop">
          <ac:chgData name="Saxena Anvesh" userId="bc716c6d-cf30-48dc-9875-3e4cc000a7ee" providerId="ADAL" clId="{7C127955-9D21-4BED-AE11-6FACE72A5E3C}" dt="2021-11-26T15:49:19.275" v="3699" actId="1076"/>
          <ac:picMkLst>
            <pc:docMk/>
            <pc:sldMk cId="3965308346" sldId="269"/>
            <ac:picMk id="8" creationId="{893F24E8-542F-4AC0-B6A2-8EA18695FF6D}"/>
          </ac:picMkLst>
        </pc:picChg>
        <pc:picChg chg="del">
          <ac:chgData name="Saxena Anvesh" userId="bc716c6d-cf30-48dc-9875-3e4cc000a7ee" providerId="ADAL" clId="{7C127955-9D21-4BED-AE11-6FACE72A5E3C}" dt="2021-11-26T15:24:17.529" v="3282" actId="478"/>
          <ac:picMkLst>
            <pc:docMk/>
            <pc:sldMk cId="3965308346" sldId="269"/>
            <ac:picMk id="9" creationId="{AFD04744-B236-4608-8B7B-7D441BFA4875}"/>
          </ac:picMkLst>
        </pc:picChg>
        <pc:picChg chg="add del mod">
          <ac:chgData name="Saxena Anvesh" userId="bc716c6d-cf30-48dc-9875-3e4cc000a7ee" providerId="ADAL" clId="{7C127955-9D21-4BED-AE11-6FACE72A5E3C}" dt="2021-11-26T15:58:33.839" v="3762" actId="478"/>
          <ac:picMkLst>
            <pc:docMk/>
            <pc:sldMk cId="3965308346" sldId="269"/>
            <ac:picMk id="16" creationId="{DF223CAA-0A63-46D0-BC7F-EE44C550AF28}"/>
          </ac:picMkLst>
        </pc:picChg>
        <pc:picChg chg="add mod">
          <ac:chgData name="Saxena Anvesh" userId="bc716c6d-cf30-48dc-9875-3e4cc000a7ee" providerId="ADAL" clId="{7C127955-9D21-4BED-AE11-6FACE72A5E3C}" dt="2021-11-26T15:29:58.423" v="3287" actId="1076"/>
          <ac:picMkLst>
            <pc:docMk/>
            <pc:sldMk cId="3965308346" sldId="269"/>
            <ac:picMk id="1026" creationId="{11BB07D6-0E6F-46C7-8BC2-6710B000F86B}"/>
          </ac:picMkLst>
        </pc:picChg>
        <pc:picChg chg="add mod">
          <ac:chgData name="Saxena Anvesh" userId="bc716c6d-cf30-48dc-9875-3e4cc000a7ee" providerId="ADAL" clId="{7C127955-9D21-4BED-AE11-6FACE72A5E3C}" dt="2021-11-26T15:33:02.302" v="3319" actId="1076"/>
          <ac:picMkLst>
            <pc:docMk/>
            <pc:sldMk cId="3965308346" sldId="269"/>
            <ac:picMk id="1028" creationId="{16A00501-4EB2-4978-9330-F499C2755562}"/>
          </ac:picMkLst>
        </pc:picChg>
        <pc:cxnChg chg="add mod">
          <ac:chgData name="Saxena Anvesh" userId="bc716c6d-cf30-48dc-9875-3e4cc000a7ee" providerId="ADAL" clId="{7C127955-9D21-4BED-AE11-6FACE72A5E3C}" dt="2021-11-26T15:32:59.451" v="3318" actId="1076"/>
          <ac:cxnSpMkLst>
            <pc:docMk/>
            <pc:sldMk cId="3965308346" sldId="269"/>
            <ac:cxnSpMk id="6" creationId="{ED4ECB1F-7C41-4C4D-BC00-986570FE4D0B}"/>
          </ac:cxnSpMkLst>
        </pc:cxnChg>
        <pc:cxnChg chg="add mod">
          <ac:chgData name="Saxena Anvesh" userId="bc716c6d-cf30-48dc-9875-3e4cc000a7ee" providerId="ADAL" clId="{7C127955-9D21-4BED-AE11-6FACE72A5E3C}" dt="2021-11-26T15:33:11.139" v="3321" actId="1076"/>
          <ac:cxnSpMkLst>
            <pc:docMk/>
            <pc:sldMk cId="3965308346" sldId="269"/>
            <ac:cxnSpMk id="14" creationId="{85FB74A1-7245-4AC9-926B-159700F25500}"/>
          </ac:cxnSpMkLst>
        </pc:cxnChg>
      </pc:sldChg>
      <pc:sldChg chg="delSp modSp add mod ord">
        <pc:chgData name="Saxena Anvesh" userId="bc716c6d-cf30-48dc-9875-3e4cc000a7ee" providerId="ADAL" clId="{7C127955-9D21-4BED-AE11-6FACE72A5E3C}" dt="2021-11-29T15:08:47.776" v="3872"/>
        <pc:sldMkLst>
          <pc:docMk/>
          <pc:sldMk cId="1947010094" sldId="270"/>
        </pc:sldMkLst>
        <pc:spChg chg="mod">
          <ac:chgData name="Saxena Anvesh" userId="bc716c6d-cf30-48dc-9875-3e4cc000a7ee" providerId="ADAL" clId="{7C127955-9D21-4BED-AE11-6FACE72A5E3C}" dt="2021-11-26T15:54:51.327" v="3719" actId="20577"/>
          <ac:spMkLst>
            <pc:docMk/>
            <pc:sldMk cId="1947010094" sldId="270"/>
            <ac:spMk id="17" creationId="{7C3EBA50-A219-4C2E-AD29-358205CC77C1}"/>
          </ac:spMkLst>
        </pc:spChg>
        <pc:spChg chg="mod">
          <ac:chgData name="Saxena Anvesh" userId="bc716c6d-cf30-48dc-9875-3e4cc000a7ee" providerId="ADAL" clId="{7C127955-9D21-4BED-AE11-6FACE72A5E3C}" dt="2021-11-26T15:55:05.698" v="3759" actId="20577"/>
          <ac:spMkLst>
            <pc:docMk/>
            <pc:sldMk cId="1947010094" sldId="270"/>
            <ac:spMk id="18" creationId="{C6C1964C-BA2F-41FB-BA2F-A5B5AB73F3B9}"/>
          </ac:spMkLst>
        </pc:spChg>
        <pc:picChg chg="del">
          <ac:chgData name="Saxena Anvesh" userId="bc716c6d-cf30-48dc-9875-3e4cc000a7ee" providerId="ADAL" clId="{7C127955-9D21-4BED-AE11-6FACE72A5E3C}" dt="2021-11-26T15:54:23.998" v="3711" actId="478"/>
          <ac:picMkLst>
            <pc:docMk/>
            <pc:sldMk cId="1947010094" sldId="270"/>
            <ac:picMk id="8" creationId="{893F24E8-542F-4AC0-B6A2-8EA18695FF6D}"/>
          </ac:picMkLst>
        </pc:picChg>
        <pc:picChg chg="mod modCrop">
          <ac:chgData name="Saxena Anvesh" userId="bc716c6d-cf30-48dc-9875-3e4cc000a7ee" providerId="ADAL" clId="{7C127955-9D21-4BED-AE11-6FACE72A5E3C}" dt="2021-11-26T15:54:42.839" v="3715" actId="732"/>
          <ac:picMkLst>
            <pc:docMk/>
            <pc:sldMk cId="1947010094" sldId="270"/>
            <ac:picMk id="16" creationId="{DF223CAA-0A63-46D0-BC7F-EE44C550AF28}"/>
          </ac:picMkLst>
        </pc:picChg>
      </pc:sldChg>
      <pc:sldChg chg="addSp delSp modSp add mod ord">
        <pc:chgData name="Saxena Anvesh" userId="bc716c6d-cf30-48dc-9875-3e4cc000a7ee" providerId="ADAL" clId="{7C127955-9D21-4BED-AE11-6FACE72A5E3C}" dt="2021-11-29T17:00:23.063" v="4275"/>
        <pc:sldMkLst>
          <pc:docMk/>
          <pc:sldMk cId="2883753999" sldId="271"/>
        </pc:sldMkLst>
        <pc:spChg chg="add del mod">
          <ac:chgData name="Saxena Anvesh" userId="bc716c6d-cf30-48dc-9875-3e4cc000a7ee" providerId="ADAL" clId="{7C127955-9D21-4BED-AE11-6FACE72A5E3C}" dt="2021-11-29T15:20:23.999" v="3879" actId="478"/>
          <ac:spMkLst>
            <pc:docMk/>
            <pc:sldMk cId="2883753999" sldId="271"/>
            <ac:spMk id="4" creationId="{73F799B3-1570-456C-801A-28CBE7E210B4}"/>
          </ac:spMkLst>
        </pc:spChg>
        <pc:spChg chg="add mod">
          <ac:chgData name="Saxena Anvesh" userId="bc716c6d-cf30-48dc-9875-3e4cc000a7ee" providerId="ADAL" clId="{7C127955-9D21-4BED-AE11-6FACE72A5E3C}" dt="2021-11-29T16:23:01.891" v="3897" actId="403"/>
          <ac:spMkLst>
            <pc:docMk/>
            <pc:sldMk cId="2883753999" sldId="271"/>
            <ac:spMk id="11" creationId="{D6044F60-24A0-4CFC-A9CA-399FC322FB82}"/>
          </ac:spMkLst>
        </pc:spChg>
        <pc:spChg chg="del">
          <ac:chgData name="Saxena Anvesh" userId="bc716c6d-cf30-48dc-9875-3e4cc000a7ee" providerId="ADAL" clId="{7C127955-9D21-4BED-AE11-6FACE72A5E3C}" dt="2021-11-29T15:08:55.547" v="3874" actId="478"/>
          <ac:spMkLst>
            <pc:docMk/>
            <pc:sldMk cId="2883753999" sldId="271"/>
            <ac:spMk id="12" creationId="{13ECF3D1-01D4-499D-9C28-9A8927B4455B}"/>
          </ac:spMkLst>
        </pc:spChg>
        <pc:spChg chg="del">
          <ac:chgData name="Saxena Anvesh" userId="bc716c6d-cf30-48dc-9875-3e4cc000a7ee" providerId="ADAL" clId="{7C127955-9D21-4BED-AE11-6FACE72A5E3C}" dt="2021-11-29T15:08:55.547" v="3874" actId="478"/>
          <ac:spMkLst>
            <pc:docMk/>
            <pc:sldMk cId="2883753999" sldId="271"/>
            <ac:spMk id="13" creationId="{6752B65D-EEF5-45C4-9847-4638AFAD522A}"/>
          </ac:spMkLst>
        </pc:spChg>
        <pc:spChg chg="add mod">
          <ac:chgData name="Saxena Anvesh" userId="bc716c6d-cf30-48dc-9875-3e4cc000a7ee" providerId="ADAL" clId="{7C127955-9D21-4BED-AE11-6FACE72A5E3C}" dt="2021-11-29T16:35:38.127" v="4271" actId="20577"/>
          <ac:spMkLst>
            <pc:docMk/>
            <pc:sldMk cId="2883753999" sldId="271"/>
            <ac:spMk id="14" creationId="{AA325061-CBBB-41E3-ADF8-554B6E9AAC39}"/>
          </ac:spMkLst>
        </pc:spChg>
        <pc:picChg chg="add mod">
          <ac:chgData name="Saxena Anvesh" userId="bc716c6d-cf30-48dc-9875-3e4cc000a7ee" providerId="ADAL" clId="{7C127955-9D21-4BED-AE11-6FACE72A5E3C}" dt="2021-11-29T15:20:34.271" v="3881" actId="1076"/>
          <ac:picMkLst>
            <pc:docMk/>
            <pc:sldMk cId="2883753999" sldId="271"/>
            <ac:picMk id="3" creationId="{4A5F983E-D4DB-4345-A62C-528B8B322A08}"/>
          </ac:picMkLst>
        </pc:picChg>
        <pc:picChg chg="add mod">
          <ac:chgData name="Saxena Anvesh" userId="bc716c6d-cf30-48dc-9875-3e4cc000a7ee" providerId="ADAL" clId="{7C127955-9D21-4BED-AE11-6FACE72A5E3C}" dt="2021-11-29T16:20:58.061" v="3885" actId="1076"/>
          <ac:picMkLst>
            <pc:docMk/>
            <pc:sldMk cId="2883753999" sldId="271"/>
            <ac:picMk id="6" creationId="{B8F4375C-5B7A-4892-B331-E338762B42BF}"/>
          </ac:picMkLst>
        </pc:picChg>
        <pc:picChg chg="del">
          <ac:chgData name="Saxena Anvesh" userId="bc716c6d-cf30-48dc-9875-3e4cc000a7ee" providerId="ADAL" clId="{7C127955-9D21-4BED-AE11-6FACE72A5E3C}" dt="2021-11-29T15:08:55.547" v="3874" actId="478"/>
          <ac:picMkLst>
            <pc:docMk/>
            <pc:sldMk cId="2883753999" sldId="271"/>
            <ac:picMk id="7" creationId="{238DB8D6-5889-4DAF-A9B1-EF97B99B7B1F}"/>
          </ac:picMkLst>
        </pc:picChg>
        <pc:picChg chg="del">
          <ac:chgData name="Saxena Anvesh" userId="bc716c6d-cf30-48dc-9875-3e4cc000a7ee" providerId="ADAL" clId="{7C127955-9D21-4BED-AE11-6FACE72A5E3C}" dt="2021-11-29T15:08:57.219" v="3875" actId="478"/>
          <ac:picMkLst>
            <pc:docMk/>
            <pc:sldMk cId="2883753999" sldId="271"/>
            <ac:picMk id="9" creationId="{5486C861-E316-4AED-9C10-50A702EE282A}"/>
          </ac:picMkLst>
        </pc:picChg>
        <pc:picChg chg="add mod">
          <ac:chgData name="Saxena Anvesh" userId="bc716c6d-cf30-48dc-9875-3e4cc000a7ee" providerId="ADAL" clId="{7C127955-9D21-4BED-AE11-6FACE72A5E3C}" dt="2021-11-29T16:22:38.565" v="3891" actId="1076"/>
          <ac:picMkLst>
            <pc:docMk/>
            <pc:sldMk cId="2883753999" sldId="271"/>
            <ac:picMk id="10" creationId="{6EF994F4-E81E-4B20-8909-AFA94AC02560}"/>
          </ac:picMkLst>
        </pc:picChg>
        <pc:picChg chg="del">
          <ac:chgData name="Saxena Anvesh" userId="bc716c6d-cf30-48dc-9875-3e4cc000a7ee" providerId="ADAL" clId="{7C127955-9D21-4BED-AE11-6FACE72A5E3C}" dt="2021-11-29T15:08:55.547" v="3874" actId="478"/>
          <ac:picMkLst>
            <pc:docMk/>
            <pc:sldMk cId="2883753999" sldId="271"/>
            <ac:picMk id="23" creationId="{6CFCB412-A022-4491-80C9-ABF2AFF1D525}"/>
          </ac:picMkLst>
        </pc:picChg>
        <pc:picChg chg="del">
          <ac:chgData name="Saxena Anvesh" userId="bc716c6d-cf30-48dc-9875-3e4cc000a7ee" providerId="ADAL" clId="{7C127955-9D21-4BED-AE11-6FACE72A5E3C}" dt="2021-11-29T15:08:58.807" v="3876" actId="478"/>
          <ac:picMkLst>
            <pc:docMk/>
            <pc:sldMk cId="2883753999" sldId="271"/>
            <ac:picMk id="25" creationId="{AF9042DD-1C44-45D0-9D2E-06CAC63E9E66}"/>
          </ac:picMkLst>
        </pc:picChg>
      </pc:sldChg>
      <pc:sldChg chg="modSp add mod ord">
        <pc:chgData name="Saxena Anvesh" userId="bc716c6d-cf30-48dc-9875-3e4cc000a7ee" providerId="ADAL" clId="{7C127955-9D21-4BED-AE11-6FACE72A5E3C}" dt="2021-11-29T17:00:23.063" v="4275"/>
        <pc:sldMkLst>
          <pc:docMk/>
          <pc:sldMk cId="2186808718" sldId="272"/>
        </pc:sldMkLst>
        <pc:spChg chg="mod">
          <ac:chgData name="Saxena Anvesh" userId="bc716c6d-cf30-48dc-9875-3e4cc000a7ee" providerId="ADAL" clId="{7C127955-9D21-4BED-AE11-6FACE72A5E3C}" dt="2021-11-29T16:34:35.190" v="4158" actId="14100"/>
          <ac:spMkLst>
            <pc:docMk/>
            <pc:sldMk cId="2186808718" sldId="272"/>
            <ac:spMk id="11" creationId="{D6044F60-24A0-4CFC-A9CA-399FC322FB82}"/>
          </ac:spMkLst>
        </pc:spChg>
        <pc:spChg chg="mod">
          <ac:chgData name="Saxena Anvesh" userId="bc716c6d-cf30-48dc-9875-3e4cc000a7ee" providerId="ADAL" clId="{7C127955-9D21-4BED-AE11-6FACE72A5E3C}" dt="2021-11-29T16:35:35.029" v="4270" actId="20577"/>
          <ac:spMkLst>
            <pc:docMk/>
            <pc:sldMk cId="2186808718" sldId="272"/>
            <ac:spMk id="14" creationId="{AA325061-CBBB-41E3-ADF8-554B6E9AAC3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39D1E-DD46-4E7B-9969-B53523863F85}" type="datetimeFigureOut">
              <a:rPr lang="en-US" smtClean="0"/>
              <a:t>11/29/2021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345B5-FAF8-4DA7-B9E8-9F9898E84B01}" type="slidenum">
              <a:rPr lang="en-US" smtClean="0"/>
              <a:t>‹#›</a:t>
            </a:fld>
            <a:endParaRPr lang="en-US"/>
          </a:p>
        </p:txBody>
      </p:sp>
    </p:spTree>
    <p:extLst>
      <p:ext uri="{BB962C8B-B14F-4D97-AF65-F5344CB8AC3E}">
        <p14:creationId xmlns:p14="http://schemas.microsoft.com/office/powerpoint/2010/main" val="958216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92991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484721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200226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532726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700908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16</a:t>
            </a:fld>
            <a:endParaRPr lang="en-US" dirty="0"/>
          </a:p>
        </p:txBody>
      </p:sp>
    </p:spTree>
    <p:extLst>
      <p:ext uri="{BB962C8B-B14F-4D97-AF65-F5344CB8AC3E}">
        <p14:creationId xmlns:p14="http://schemas.microsoft.com/office/powerpoint/2010/main" val="2968947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dirty="0"/>
          </a:p>
        </p:txBody>
      </p:sp>
    </p:spTree>
    <p:extLst>
      <p:ext uri="{BB962C8B-B14F-4D97-AF65-F5344CB8AC3E}">
        <p14:creationId xmlns:p14="http://schemas.microsoft.com/office/powerpoint/2010/main" val="393037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1671094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81105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5</a:t>
            </a:fld>
            <a:endParaRPr lang="en-US" dirty="0"/>
          </a:p>
        </p:txBody>
      </p:sp>
    </p:spTree>
    <p:extLst>
      <p:ext uri="{BB962C8B-B14F-4D97-AF65-F5344CB8AC3E}">
        <p14:creationId xmlns:p14="http://schemas.microsoft.com/office/powerpoint/2010/main" val="342866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2808199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232026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dirty="0"/>
          </a:p>
        </p:txBody>
      </p:sp>
    </p:spTree>
    <p:extLst>
      <p:ext uri="{BB962C8B-B14F-4D97-AF65-F5344CB8AC3E}">
        <p14:creationId xmlns:p14="http://schemas.microsoft.com/office/powerpoint/2010/main" val="2248284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1266286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108212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DAD61-8D90-4451-A726-18B5DF057B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E2C92-B7EE-4063-A7B8-EDE8FB5D2B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EF31C8-19A9-49AF-B52A-2F62673FB7EE}"/>
              </a:ext>
            </a:extLst>
          </p:cNvPr>
          <p:cNvSpPr>
            <a:spLocks noGrp="1"/>
          </p:cNvSpPr>
          <p:nvPr>
            <p:ph type="dt" sz="half" idx="10"/>
          </p:nvPr>
        </p:nvSpPr>
        <p:spPr/>
        <p:txBody>
          <a:bodyPr/>
          <a:lstStyle/>
          <a:p>
            <a:fld id="{AAEBFE67-D6A9-4739-881F-D1722F0EF258}" type="datetimeFigureOut">
              <a:rPr lang="en-US" smtClean="0"/>
              <a:t>11/29/2021</a:t>
            </a:fld>
            <a:endParaRPr lang="en-US"/>
          </a:p>
        </p:txBody>
      </p:sp>
      <p:sp>
        <p:nvSpPr>
          <p:cNvPr id="5" name="Footer Placeholder 4">
            <a:extLst>
              <a:ext uri="{FF2B5EF4-FFF2-40B4-BE49-F238E27FC236}">
                <a16:creationId xmlns:a16="http://schemas.microsoft.com/office/drawing/2014/main" id="{5318B7D4-CF39-4B48-9E28-1AC961663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43930-B924-49F3-ADE7-429E2A73C695}"/>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2972963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063A-685B-41B0-86C5-8892A0DCE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0A3BA1-F927-4325-92B5-8224F6C310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C3F7D-4BC5-4678-97D0-72EA73D2237C}"/>
              </a:ext>
            </a:extLst>
          </p:cNvPr>
          <p:cNvSpPr>
            <a:spLocks noGrp="1"/>
          </p:cNvSpPr>
          <p:nvPr>
            <p:ph type="dt" sz="half" idx="10"/>
          </p:nvPr>
        </p:nvSpPr>
        <p:spPr/>
        <p:txBody>
          <a:bodyPr/>
          <a:lstStyle/>
          <a:p>
            <a:fld id="{AAEBFE67-D6A9-4739-881F-D1722F0EF258}" type="datetimeFigureOut">
              <a:rPr lang="en-US" smtClean="0"/>
              <a:t>11/29/2021</a:t>
            </a:fld>
            <a:endParaRPr lang="en-US"/>
          </a:p>
        </p:txBody>
      </p:sp>
      <p:sp>
        <p:nvSpPr>
          <p:cNvPr id="5" name="Footer Placeholder 4">
            <a:extLst>
              <a:ext uri="{FF2B5EF4-FFF2-40B4-BE49-F238E27FC236}">
                <a16:creationId xmlns:a16="http://schemas.microsoft.com/office/drawing/2014/main" id="{59F602E6-5BDC-425C-A0A2-E8E06A210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4A747-5985-4FEC-B9E1-707AB4084E8B}"/>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531341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8101B9-B845-4634-B087-35B81E1FB5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9BDA44-5A40-4FCD-A2B4-BCF5A0BC1B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42E950-EC99-4040-8837-83F9C2C2E27E}"/>
              </a:ext>
            </a:extLst>
          </p:cNvPr>
          <p:cNvSpPr>
            <a:spLocks noGrp="1"/>
          </p:cNvSpPr>
          <p:nvPr>
            <p:ph type="dt" sz="half" idx="10"/>
          </p:nvPr>
        </p:nvSpPr>
        <p:spPr/>
        <p:txBody>
          <a:bodyPr/>
          <a:lstStyle/>
          <a:p>
            <a:fld id="{AAEBFE67-D6A9-4739-881F-D1722F0EF258}" type="datetimeFigureOut">
              <a:rPr lang="en-US" smtClean="0"/>
              <a:t>11/29/2021</a:t>
            </a:fld>
            <a:endParaRPr lang="en-US"/>
          </a:p>
        </p:txBody>
      </p:sp>
      <p:sp>
        <p:nvSpPr>
          <p:cNvPr id="5" name="Footer Placeholder 4">
            <a:extLst>
              <a:ext uri="{FF2B5EF4-FFF2-40B4-BE49-F238E27FC236}">
                <a16:creationId xmlns:a16="http://schemas.microsoft.com/office/drawing/2014/main" id="{8FE7EE16-1F26-46B3-A0D2-2429B1A23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8C37D-44E0-46B4-9772-27948C89C392}"/>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99446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2582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C1A9-5BF7-47F7-B6F9-98D53573CA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5DCFF-E34B-4677-8B6B-4EA8B9D371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973C30-29A2-4B3C-9591-58437607DDEF}"/>
              </a:ext>
            </a:extLst>
          </p:cNvPr>
          <p:cNvSpPr>
            <a:spLocks noGrp="1"/>
          </p:cNvSpPr>
          <p:nvPr>
            <p:ph type="dt" sz="half" idx="10"/>
          </p:nvPr>
        </p:nvSpPr>
        <p:spPr/>
        <p:txBody>
          <a:bodyPr/>
          <a:lstStyle/>
          <a:p>
            <a:fld id="{AAEBFE67-D6A9-4739-881F-D1722F0EF258}" type="datetimeFigureOut">
              <a:rPr lang="en-US" smtClean="0"/>
              <a:t>11/29/2021</a:t>
            </a:fld>
            <a:endParaRPr lang="en-US"/>
          </a:p>
        </p:txBody>
      </p:sp>
      <p:sp>
        <p:nvSpPr>
          <p:cNvPr id="5" name="Footer Placeholder 4">
            <a:extLst>
              <a:ext uri="{FF2B5EF4-FFF2-40B4-BE49-F238E27FC236}">
                <a16:creationId xmlns:a16="http://schemas.microsoft.com/office/drawing/2014/main" id="{C6A43AB4-94FC-4290-A20A-89052853F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39C2A-7A3A-40BD-A620-055B5B138AB3}"/>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2414984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EA8D-BB80-4929-AF3C-6788311642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F1CA4C-C6B0-493F-9DAB-866CFF57A4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3225FD-D246-4FEF-ADC9-44E2518DDA1B}"/>
              </a:ext>
            </a:extLst>
          </p:cNvPr>
          <p:cNvSpPr>
            <a:spLocks noGrp="1"/>
          </p:cNvSpPr>
          <p:nvPr>
            <p:ph type="dt" sz="half" idx="10"/>
          </p:nvPr>
        </p:nvSpPr>
        <p:spPr/>
        <p:txBody>
          <a:bodyPr/>
          <a:lstStyle/>
          <a:p>
            <a:fld id="{AAEBFE67-D6A9-4739-881F-D1722F0EF258}" type="datetimeFigureOut">
              <a:rPr lang="en-US" smtClean="0"/>
              <a:t>11/29/2021</a:t>
            </a:fld>
            <a:endParaRPr lang="en-US"/>
          </a:p>
        </p:txBody>
      </p:sp>
      <p:sp>
        <p:nvSpPr>
          <p:cNvPr id="5" name="Footer Placeholder 4">
            <a:extLst>
              <a:ext uri="{FF2B5EF4-FFF2-40B4-BE49-F238E27FC236}">
                <a16:creationId xmlns:a16="http://schemas.microsoft.com/office/drawing/2014/main" id="{21D4C09C-3E92-4608-89DE-49737A417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60F6A-BF05-4186-A68D-6E752B0C5A17}"/>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104554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C14D-E41A-4191-B184-230B01759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CFA979-18CD-40D2-8928-6E45867010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9EF685-C4F8-4BC1-BF63-D8DF0AF200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3A468B-E935-476D-B1A0-58663B18CE52}"/>
              </a:ext>
            </a:extLst>
          </p:cNvPr>
          <p:cNvSpPr>
            <a:spLocks noGrp="1"/>
          </p:cNvSpPr>
          <p:nvPr>
            <p:ph type="dt" sz="half" idx="10"/>
          </p:nvPr>
        </p:nvSpPr>
        <p:spPr/>
        <p:txBody>
          <a:bodyPr/>
          <a:lstStyle/>
          <a:p>
            <a:fld id="{AAEBFE67-D6A9-4739-881F-D1722F0EF258}" type="datetimeFigureOut">
              <a:rPr lang="en-US" smtClean="0"/>
              <a:t>11/29/2021</a:t>
            </a:fld>
            <a:endParaRPr lang="en-US"/>
          </a:p>
        </p:txBody>
      </p:sp>
      <p:sp>
        <p:nvSpPr>
          <p:cNvPr id="6" name="Footer Placeholder 5">
            <a:extLst>
              <a:ext uri="{FF2B5EF4-FFF2-40B4-BE49-F238E27FC236}">
                <a16:creationId xmlns:a16="http://schemas.microsoft.com/office/drawing/2014/main" id="{89206823-D2D8-46EA-B12E-36C4C3270C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D4A82F-C5CD-49AC-BEBD-84833EB4C4BD}"/>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4228569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89FA-2D2A-494C-8A97-B704E02170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3AC30C-48DD-41AA-9A6C-0DCAE2C5E8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FF1B3-C76A-4C37-AEF6-B49E3CB713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BCF8F2-F688-42A2-AA44-50BB1922A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09F420-A92B-44DC-9869-B62D59D8C6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54910E-33E9-45FB-9A5B-64C89ECFA13E}"/>
              </a:ext>
            </a:extLst>
          </p:cNvPr>
          <p:cNvSpPr>
            <a:spLocks noGrp="1"/>
          </p:cNvSpPr>
          <p:nvPr>
            <p:ph type="dt" sz="half" idx="10"/>
          </p:nvPr>
        </p:nvSpPr>
        <p:spPr/>
        <p:txBody>
          <a:bodyPr/>
          <a:lstStyle/>
          <a:p>
            <a:fld id="{AAEBFE67-D6A9-4739-881F-D1722F0EF258}" type="datetimeFigureOut">
              <a:rPr lang="en-US" smtClean="0"/>
              <a:t>11/29/2021</a:t>
            </a:fld>
            <a:endParaRPr lang="en-US"/>
          </a:p>
        </p:txBody>
      </p:sp>
      <p:sp>
        <p:nvSpPr>
          <p:cNvPr id="8" name="Footer Placeholder 7">
            <a:extLst>
              <a:ext uri="{FF2B5EF4-FFF2-40B4-BE49-F238E27FC236}">
                <a16:creationId xmlns:a16="http://schemas.microsoft.com/office/drawing/2014/main" id="{94E8FCE4-C177-46B2-9568-0955D0D0EC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01A425-6B19-47DA-8470-98EA8A8D49DA}"/>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695051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A677-B810-468D-9634-9E3165F2C0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407545-F105-4CA5-A939-14EB9B551821}"/>
              </a:ext>
            </a:extLst>
          </p:cNvPr>
          <p:cNvSpPr>
            <a:spLocks noGrp="1"/>
          </p:cNvSpPr>
          <p:nvPr>
            <p:ph type="dt" sz="half" idx="10"/>
          </p:nvPr>
        </p:nvSpPr>
        <p:spPr/>
        <p:txBody>
          <a:bodyPr/>
          <a:lstStyle/>
          <a:p>
            <a:fld id="{AAEBFE67-D6A9-4739-881F-D1722F0EF258}" type="datetimeFigureOut">
              <a:rPr lang="en-US" smtClean="0"/>
              <a:t>11/29/2021</a:t>
            </a:fld>
            <a:endParaRPr lang="en-US"/>
          </a:p>
        </p:txBody>
      </p:sp>
      <p:sp>
        <p:nvSpPr>
          <p:cNvPr id="4" name="Footer Placeholder 3">
            <a:extLst>
              <a:ext uri="{FF2B5EF4-FFF2-40B4-BE49-F238E27FC236}">
                <a16:creationId xmlns:a16="http://schemas.microsoft.com/office/drawing/2014/main" id="{32CC581E-F220-4E03-85B7-9477247C15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1ADFCC-3BA1-4650-A54B-C8D3A0AA86B3}"/>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1906592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44D8A2-A5CF-4ECA-9F92-AF809E5CB41B}"/>
              </a:ext>
            </a:extLst>
          </p:cNvPr>
          <p:cNvSpPr>
            <a:spLocks noGrp="1"/>
          </p:cNvSpPr>
          <p:nvPr>
            <p:ph type="dt" sz="half" idx="10"/>
          </p:nvPr>
        </p:nvSpPr>
        <p:spPr/>
        <p:txBody>
          <a:bodyPr/>
          <a:lstStyle/>
          <a:p>
            <a:fld id="{AAEBFE67-D6A9-4739-881F-D1722F0EF258}" type="datetimeFigureOut">
              <a:rPr lang="en-US" smtClean="0"/>
              <a:t>11/29/2021</a:t>
            </a:fld>
            <a:endParaRPr lang="en-US"/>
          </a:p>
        </p:txBody>
      </p:sp>
      <p:sp>
        <p:nvSpPr>
          <p:cNvPr id="3" name="Footer Placeholder 2">
            <a:extLst>
              <a:ext uri="{FF2B5EF4-FFF2-40B4-BE49-F238E27FC236}">
                <a16:creationId xmlns:a16="http://schemas.microsoft.com/office/drawing/2014/main" id="{9B8E94FD-C6B3-4DD6-AD6F-FC549EA737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F70EEB-76A4-4F38-A22D-BC181E03A28A}"/>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1893348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F18DF-53C2-4DCC-8AEA-CDAD23AB77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56A261-A8CB-4974-8EEA-4E09967888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63B979-978E-4995-8B25-6A1B5ABC31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F6B276-870C-4C03-9BFC-7D7F08F676E4}"/>
              </a:ext>
            </a:extLst>
          </p:cNvPr>
          <p:cNvSpPr>
            <a:spLocks noGrp="1"/>
          </p:cNvSpPr>
          <p:nvPr>
            <p:ph type="dt" sz="half" idx="10"/>
          </p:nvPr>
        </p:nvSpPr>
        <p:spPr/>
        <p:txBody>
          <a:bodyPr/>
          <a:lstStyle/>
          <a:p>
            <a:fld id="{AAEBFE67-D6A9-4739-881F-D1722F0EF258}" type="datetimeFigureOut">
              <a:rPr lang="en-US" smtClean="0"/>
              <a:t>11/29/2021</a:t>
            </a:fld>
            <a:endParaRPr lang="en-US"/>
          </a:p>
        </p:txBody>
      </p:sp>
      <p:sp>
        <p:nvSpPr>
          <p:cNvPr id="6" name="Footer Placeholder 5">
            <a:extLst>
              <a:ext uri="{FF2B5EF4-FFF2-40B4-BE49-F238E27FC236}">
                <a16:creationId xmlns:a16="http://schemas.microsoft.com/office/drawing/2014/main" id="{04AFD241-0AA1-4DE7-97FA-550D634357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8EA3D-01FB-4BAF-BD17-83050EF24D47}"/>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77834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3B2B-EE88-440E-8988-EDAE8BFADF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8114AD-5F81-4D58-9229-CCECC3E8B7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6FE991-E967-4EC5-90DB-9D77FF171D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299080-70E5-472B-9A24-0EF56EABA0E9}"/>
              </a:ext>
            </a:extLst>
          </p:cNvPr>
          <p:cNvSpPr>
            <a:spLocks noGrp="1"/>
          </p:cNvSpPr>
          <p:nvPr>
            <p:ph type="dt" sz="half" idx="10"/>
          </p:nvPr>
        </p:nvSpPr>
        <p:spPr/>
        <p:txBody>
          <a:bodyPr/>
          <a:lstStyle/>
          <a:p>
            <a:fld id="{AAEBFE67-D6A9-4739-881F-D1722F0EF258}" type="datetimeFigureOut">
              <a:rPr lang="en-US" smtClean="0"/>
              <a:t>11/29/2021</a:t>
            </a:fld>
            <a:endParaRPr lang="en-US"/>
          </a:p>
        </p:txBody>
      </p:sp>
      <p:sp>
        <p:nvSpPr>
          <p:cNvPr id="6" name="Footer Placeholder 5">
            <a:extLst>
              <a:ext uri="{FF2B5EF4-FFF2-40B4-BE49-F238E27FC236}">
                <a16:creationId xmlns:a16="http://schemas.microsoft.com/office/drawing/2014/main" id="{42D76BE3-61F6-4B14-BA86-41C19988CC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5D37E-9314-4518-A1BC-55DA47A27D30}"/>
              </a:ext>
            </a:extLst>
          </p:cNvPr>
          <p:cNvSpPr>
            <a:spLocks noGrp="1"/>
          </p:cNvSpPr>
          <p:nvPr>
            <p:ph type="sldNum" sz="quarter" idx="12"/>
          </p:nvPr>
        </p:nvSpPr>
        <p:spPr/>
        <p:txBody>
          <a:bodyPr/>
          <a:lstStyle/>
          <a:p>
            <a:fld id="{13217D59-1714-4903-9515-D514ECAECFF0}" type="slidenum">
              <a:rPr lang="en-US" smtClean="0"/>
              <a:t>‹#›</a:t>
            </a:fld>
            <a:endParaRPr lang="en-US"/>
          </a:p>
        </p:txBody>
      </p:sp>
    </p:spTree>
    <p:extLst>
      <p:ext uri="{BB962C8B-B14F-4D97-AF65-F5344CB8AC3E}">
        <p14:creationId xmlns:p14="http://schemas.microsoft.com/office/powerpoint/2010/main" val="339657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9072C0-7096-4FF6-B9B9-038CA056E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01D345-5B87-4935-9C47-21C13966C2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C491E-1849-438F-8F97-21659D972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BFE67-D6A9-4739-881F-D1722F0EF258}" type="datetimeFigureOut">
              <a:rPr lang="en-US" smtClean="0"/>
              <a:t>11/29/2021</a:t>
            </a:fld>
            <a:endParaRPr lang="en-US"/>
          </a:p>
        </p:txBody>
      </p:sp>
      <p:sp>
        <p:nvSpPr>
          <p:cNvPr id="5" name="Footer Placeholder 4">
            <a:extLst>
              <a:ext uri="{FF2B5EF4-FFF2-40B4-BE49-F238E27FC236}">
                <a16:creationId xmlns:a16="http://schemas.microsoft.com/office/drawing/2014/main" id="{4445758C-A2C4-4720-8C14-1A1DEEA2C9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B36BFB-FA88-4E4D-9309-1C61D51CE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17D59-1714-4903-9515-D514ECAECFF0}" type="slidenum">
              <a:rPr lang="en-US" smtClean="0"/>
              <a:t>‹#›</a:t>
            </a:fld>
            <a:endParaRPr lang="en-US"/>
          </a:p>
        </p:txBody>
      </p:sp>
    </p:spTree>
    <p:extLst>
      <p:ext uri="{BB962C8B-B14F-4D97-AF65-F5344CB8AC3E}">
        <p14:creationId xmlns:p14="http://schemas.microsoft.com/office/powerpoint/2010/main" val="4131767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1.sv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s://community.workday.com/comment/505374#comment-505374"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hyperlink" Target="http://www.flickr.com/photos/mazboot/9613600070/" TargetMode="External"/><Relationship Id="rId3" Type="http://schemas.openxmlformats.org/officeDocument/2006/relationships/image" Target="../media/image65.png"/><Relationship Id="rId7" Type="http://schemas.openxmlformats.org/officeDocument/2006/relationships/image" Target="../media/image67.jp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66.svg"/><Relationship Id="rId9"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sv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pngimg.com/download/8232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pngimg.com/download/82322"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svg"/><Relationship Id="rId1" Type="http://schemas.openxmlformats.org/officeDocument/2006/relationships/slideLayout" Target="../slideLayouts/slideLayout12.xml"/><Relationship Id="rId6" Type="http://schemas.openxmlformats.org/officeDocument/2006/relationships/image" Target="../media/image7.sv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png"/><Relationship Id="rId10" Type="http://schemas.openxmlformats.org/officeDocument/2006/relationships/hyperlink" Target="http://www.pngall.com/iron-man-png" TargetMode="External"/><Relationship Id="rId4" Type="http://schemas.openxmlformats.org/officeDocument/2006/relationships/image" Target="../media/image5.svg"/><Relationship Id="rId9" Type="http://schemas.openxmlformats.org/officeDocument/2006/relationships/image" Target="../media/image12.png"/><Relationship Id="rId14"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15.png"/><Relationship Id="rId12" Type="http://schemas.openxmlformats.org/officeDocument/2006/relationships/hyperlink" Target="https://www.freepngimg.com/png/37536-ant-man-image" TargetMode="External"/><Relationship Id="rId2" Type="http://schemas.openxmlformats.org/officeDocument/2006/relationships/notesSlide" Target="../notesSlides/notesSlide4.xml"/><Relationship Id="rId16" Type="http://schemas.openxmlformats.org/officeDocument/2006/relationships/image" Target="../media/image30.svg"/><Relationship Id="rId1" Type="http://schemas.openxmlformats.org/officeDocument/2006/relationships/slideLayout" Target="../slideLayouts/slideLayout12.xml"/><Relationship Id="rId6" Type="http://schemas.openxmlformats.org/officeDocument/2006/relationships/image" Target="../media/image14.svg"/><Relationship Id="rId11" Type="http://schemas.openxmlformats.org/officeDocument/2006/relationships/image" Target="../media/image26.png"/><Relationship Id="rId5" Type="http://schemas.openxmlformats.org/officeDocument/2006/relationships/image" Target="../media/image13.png"/><Relationship Id="rId15" Type="http://schemas.openxmlformats.org/officeDocument/2006/relationships/image" Target="../media/image29.png"/><Relationship Id="rId10" Type="http://schemas.openxmlformats.org/officeDocument/2006/relationships/image" Target="../media/image18.svg"/><Relationship Id="rId4" Type="http://schemas.openxmlformats.org/officeDocument/2006/relationships/image" Target="../media/image7.svg"/><Relationship Id="rId9" Type="http://schemas.openxmlformats.org/officeDocument/2006/relationships/image" Target="../media/image17.png"/><Relationship Id="rId1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34.png"/><Relationship Id="rId3" Type="http://schemas.openxmlformats.org/officeDocument/2006/relationships/image" Target="../media/image6.png"/><Relationship Id="rId7" Type="http://schemas.openxmlformats.org/officeDocument/2006/relationships/image" Target="../media/image17.png"/><Relationship Id="rId12" Type="http://schemas.openxmlformats.org/officeDocument/2006/relationships/hyperlink" Target="https://freepngimg.com/png/21097-star-lord-file"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4.svg"/><Relationship Id="rId11" Type="http://schemas.openxmlformats.org/officeDocument/2006/relationships/image" Target="../media/image33.png"/><Relationship Id="rId5" Type="http://schemas.openxmlformats.org/officeDocument/2006/relationships/image" Target="../media/image13.png"/><Relationship Id="rId10" Type="http://schemas.openxmlformats.org/officeDocument/2006/relationships/image" Target="../media/image32.svg"/><Relationship Id="rId4" Type="http://schemas.openxmlformats.org/officeDocument/2006/relationships/image" Target="../media/image7.sv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www.pngall.com/hawkeye-png" TargetMode="External"/><Relationship Id="rId9" Type="http://schemas.openxmlformats.org/officeDocument/2006/relationships/image" Target="../media/image40.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1.png"/><Relationship Id="rId7" Type="http://schemas.openxmlformats.org/officeDocument/2006/relationships/image" Target="../media/image43.svg"/><Relationship Id="rId12" Type="http://schemas.openxmlformats.org/officeDocument/2006/relationships/hyperlink" Target="http://www.pngall.com/captain-america-png"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30.svg"/><Relationship Id="rId10" Type="http://schemas.openxmlformats.org/officeDocument/2006/relationships/image" Target="../media/image28.png"/><Relationship Id="rId4" Type="http://schemas.openxmlformats.org/officeDocument/2006/relationships/image" Target="../media/image29.png"/><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freepngimg.com/png/11095-black-widow-png"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Logo&#10;&#10;Description automatically generated">
            <a:extLst>
              <a:ext uri="{FF2B5EF4-FFF2-40B4-BE49-F238E27FC236}">
                <a16:creationId xmlns:a16="http://schemas.microsoft.com/office/drawing/2014/main" id="{A5D9EBEB-7578-4954-8D9C-ECA57E1142F2}"/>
              </a:ext>
            </a:extLst>
          </p:cNvPr>
          <p:cNvPicPr>
            <a:picLocks noChangeAspect="1"/>
          </p:cNvPicPr>
          <p:nvPr/>
        </p:nvPicPr>
        <p:blipFill rotWithShape="1">
          <a:blip r:embed="rId2">
            <a:extLst>
              <a:ext uri="{28A0092B-C50C-407E-A947-70E740481C1C}">
                <a14:useLocalDpi xmlns:a14="http://schemas.microsoft.com/office/drawing/2010/main" val="0"/>
              </a:ext>
            </a:extLst>
          </a:blip>
          <a:srcRect r="9764" b="-1"/>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272437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erican Captain">
            <a:extLst>
              <a:ext uri="{FF2B5EF4-FFF2-40B4-BE49-F238E27FC236}">
                <a16:creationId xmlns:a16="http://schemas.microsoft.com/office/drawing/2014/main" id="{51E36AAC-9C43-4EC1-8E4B-B4B6971E8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69" y="433712"/>
            <a:ext cx="11603062" cy="1421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LIRIUM NCV">
            <a:extLst>
              <a:ext uri="{FF2B5EF4-FFF2-40B4-BE49-F238E27FC236}">
                <a16:creationId xmlns:a16="http://schemas.microsoft.com/office/drawing/2014/main" id="{26398A9D-8AF8-447F-9AA9-91A2387FB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552" y="986252"/>
            <a:ext cx="5640644" cy="6252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3DD931D9-F8BF-40E1-9701-7AAE297108EF}"/>
              </a:ext>
            </a:extLst>
          </p:cNvPr>
          <p:cNvGraphicFramePr>
            <a:graphicFrameLocks noGrp="1"/>
          </p:cNvGraphicFramePr>
          <p:nvPr>
            <p:extLst>
              <p:ext uri="{D42A27DB-BD31-4B8C-83A1-F6EECF244321}">
                <p14:modId xmlns:p14="http://schemas.microsoft.com/office/powerpoint/2010/main" val="4144687088"/>
              </p:ext>
            </p:extLst>
          </p:nvPr>
        </p:nvGraphicFramePr>
        <p:xfrm>
          <a:off x="1117600" y="2410093"/>
          <a:ext cx="10112652" cy="3297361"/>
        </p:xfrm>
        <a:graphic>
          <a:graphicData uri="http://schemas.openxmlformats.org/drawingml/2006/table">
            <a:tbl>
              <a:tblPr firstRow="1" bandRow="1">
                <a:tableStyleId>{2D5ABB26-0587-4C30-8999-92F81FD0307C}</a:tableStyleId>
              </a:tblPr>
              <a:tblGrid>
                <a:gridCol w="3370884">
                  <a:extLst>
                    <a:ext uri="{9D8B030D-6E8A-4147-A177-3AD203B41FA5}">
                      <a16:colId xmlns:a16="http://schemas.microsoft.com/office/drawing/2014/main" val="413823353"/>
                    </a:ext>
                  </a:extLst>
                </a:gridCol>
                <a:gridCol w="3370884">
                  <a:extLst>
                    <a:ext uri="{9D8B030D-6E8A-4147-A177-3AD203B41FA5}">
                      <a16:colId xmlns:a16="http://schemas.microsoft.com/office/drawing/2014/main" val="3216652627"/>
                    </a:ext>
                  </a:extLst>
                </a:gridCol>
                <a:gridCol w="3370884">
                  <a:extLst>
                    <a:ext uri="{9D8B030D-6E8A-4147-A177-3AD203B41FA5}">
                      <a16:colId xmlns:a16="http://schemas.microsoft.com/office/drawing/2014/main" val="1271639435"/>
                    </a:ext>
                  </a:extLst>
                </a:gridCol>
              </a:tblGrid>
              <a:tr h="475150">
                <a:tc>
                  <a:txBody>
                    <a:bodyPr/>
                    <a:lstStyle/>
                    <a:p>
                      <a:endParaRPr lang="en-US" dirty="0"/>
                    </a:p>
                  </a:txBody>
                  <a:tcPr/>
                </a:tc>
                <a:tc>
                  <a:txBody>
                    <a:bodyPr/>
                    <a:lstStyle/>
                    <a:p>
                      <a:pPr algn="ctr"/>
                      <a:r>
                        <a:rPr lang="en-US" sz="2400" b="1" dirty="0">
                          <a:latin typeface="Bahnschrift SemiBold SemiConden" panose="020B0502040204020203" pitchFamily="34" charset="0"/>
                        </a:rPr>
                        <a:t>Report Specific</a:t>
                      </a:r>
                    </a:p>
                  </a:txBody>
                  <a:tcPr/>
                </a:tc>
                <a:tc>
                  <a:txBody>
                    <a:bodyPr/>
                    <a:lstStyle/>
                    <a:p>
                      <a:pPr algn="ctr"/>
                      <a:r>
                        <a:rPr lang="en-US" sz="2400" b="1" dirty="0">
                          <a:latin typeface="Bahnschrift SemiBold SemiConden" panose="020B0502040204020203" pitchFamily="34" charset="0"/>
                        </a:rPr>
                        <a:t>Tenant Wide</a:t>
                      </a:r>
                    </a:p>
                  </a:txBody>
                  <a:tcPr/>
                </a:tc>
                <a:extLst>
                  <a:ext uri="{0D108BD9-81ED-4DB2-BD59-A6C34878D82A}">
                    <a16:rowId xmlns:a16="http://schemas.microsoft.com/office/drawing/2014/main" val="491801144"/>
                  </a:ext>
                </a:extLst>
              </a:tr>
              <a:tr h="719091">
                <a:tc>
                  <a:txBody>
                    <a:bodyPr/>
                    <a:lstStyle/>
                    <a:p>
                      <a:endParaRPr lang="en-US" dirty="0"/>
                    </a:p>
                  </a:txBody>
                  <a:tcPr>
                    <a:lnB w="28575" cap="flat" cmpd="sng" algn="ctr">
                      <a:solidFill>
                        <a:schemeClr val="tx1"/>
                      </a:solidFill>
                      <a:prstDash val="solid"/>
                      <a:round/>
                      <a:headEnd type="none" w="med" len="med"/>
                      <a:tailEnd type="none" w="med" len="med"/>
                    </a:lnB>
                  </a:tcPr>
                </a:tc>
                <a:tc>
                  <a:txBody>
                    <a:bodyPr/>
                    <a:lstStyle/>
                    <a:p>
                      <a:r>
                        <a:rPr lang="en-US" dirty="0"/>
                        <a:t>Calculated fields within the context of a specific report</a:t>
                      </a:r>
                    </a:p>
                  </a:txBody>
                  <a:tcPr>
                    <a:lnB w="28575" cap="flat" cmpd="sng" algn="ctr">
                      <a:solidFill>
                        <a:schemeClr val="tx1"/>
                      </a:solidFill>
                      <a:prstDash val="solid"/>
                      <a:round/>
                      <a:headEnd type="none" w="med" len="med"/>
                      <a:tailEnd type="none" w="med" len="med"/>
                    </a:lnB>
                  </a:tcPr>
                </a:tc>
                <a:tc>
                  <a:txBody>
                    <a:bodyPr/>
                    <a:lstStyle/>
                    <a:p>
                      <a:r>
                        <a:rPr lang="en-US" dirty="0"/>
                        <a:t>Calculated fields available everywhere within tenant</a:t>
                      </a:r>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870210"/>
                  </a:ext>
                </a:extLst>
              </a:tr>
              <a:tr h="666140">
                <a:tc>
                  <a:txBody>
                    <a:bodyPr/>
                    <a:lstStyle/>
                    <a:p>
                      <a:r>
                        <a:rPr lang="en-US" dirty="0">
                          <a:solidFill>
                            <a:schemeClr val="bg1"/>
                          </a:solidFill>
                        </a:rPr>
                        <a:t>Pros</a:t>
                      </a:r>
                    </a:p>
                  </a:txBody>
                  <a:tcP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Keeps BO cleaner for less used fields</a:t>
                      </a:r>
                    </a:p>
                  </a:txBody>
                  <a:tcP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dirty="0"/>
                        <a:t>Fields available everywhere (Condition Rules, Reports etc.)</a:t>
                      </a:r>
                    </a:p>
                    <a:p>
                      <a:pPr marL="285750" indent="-285750">
                        <a:buFont typeface="Arial" panose="020B0604020202020204" pitchFamily="34" charset="0"/>
                        <a:buChar char="•"/>
                      </a:pPr>
                      <a:r>
                        <a:rPr lang="en-US" dirty="0"/>
                        <a:t>Easier to migrate</a:t>
                      </a:r>
                    </a:p>
                  </a:txBody>
                  <a:tcPr>
                    <a:lnL>
                      <a:noFill/>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3237593"/>
                  </a:ext>
                </a:extLst>
              </a:tr>
              <a:tr h="666140">
                <a:tc>
                  <a:txBody>
                    <a:bodyPr/>
                    <a:lstStyle/>
                    <a:p>
                      <a:r>
                        <a:rPr lang="en-US" dirty="0">
                          <a:solidFill>
                            <a:schemeClr val="bg1"/>
                          </a:solidFill>
                        </a:rPr>
                        <a:t>Cons</a:t>
                      </a:r>
                    </a:p>
                  </a:txBody>
                  <a:tcPr>
                    <a:lnT w="28575" cap="flat" cmpd="sng" algn="ctr">
                      <a:solidFill>
                        <a:schemeClr val="tx1"/>
                      </a:solidFill>
                      <a:prstDash val="solid"/>
                      <a:round/>
                      <a:headEnd type="none" w="med" len="med"/>
                      <a:tailEnd type="none" w="med" len="med"/>
                    </a:lnT>
                  </a:tcPr>
                </a:tc>
                <a:tc>
                  <a:txBody>
                    <a:bodyPr/>
                    <a:lstStyle/>
                    <a:p>
                      <a:pPr marL="285750" indent="-285750">
                        <a:buFont typeface="Arial" panose="020B0604020202020204" pitchFamily="34" charset="0"/>
                        <a:buChar char="•"/>
                      </a:pPr>
                      <a:r>
                        <a:rPr lang="en-US" dirty="0"/>
                        <a:t>Can’t be used anywhere other than specific report</a:t>
                      </a:r>
                    </a:p>
                    <a:p>
                      <a:pPr marL="285750" indent="-285750">
                        <a:buFont typeface="Arial" panose="020B0604020202020204" pitchFamily="34" charset="0"/>
                        <a:buChar char="•"/>
                      </a:pPr>
                      <a:r>
                        <a:rPr lang="en-US" dirty="0"/>
                        <a:t>Deep nested fields can cause issues while migrating</a:t>
                      </a:r>
                    </a:p>
                  </a:txBody>
                  <a:tcPr>
                    <a:lnT w="28575" cap="flat" cmpd="sng" algn="ctr">
                      <a:solidFill>
                        <a:schemeClr val="tx1"/>
                      </a:solidFill>
                      <a:prstDash val="solid"/>
                      <a:round/>
                      <a:headEnd type="none" w="med" len="med"/>
                      <a:tailEnd type="none" w="med" len="med"/>
                    </a:lnT>
                  </a:tcPr>
                </a:tc>
                <a:tc>
                  <a:txBody>
                    <a:bodyPr/>
                    <a:lstStyle/>
                    <a:p>
                      <a:pPr marL="285750" indent="-285750">
                        <a:buFont typeface="Arial" panose="020B0604020202020204" pitchFamily="34" charset="0"/>
                        <a:buChar char="•"/>
                      </a:pPr>
                      <a:r>
                        <a:rPr lang="en-US" dirty="0"/>
                        <a:t>More the calculated fields, more time it takes to search</a:t>
                      </a: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160113903"/>
                  </a:ext>
                </a:extLst>
              </a:tr>
            </a:tbl>
          </a:graphicData>
        </a:graphic>
      </p:graphicFrame>
    </p:spTree>
    <p:extLst>
      <p:ext uri="{BB962C8B-B14F-4D97-AF65-F5344CB8AC3E}">
        <p14:creationId xmlns:p14="http://schemas.microsoft.com/office/powerpoint/2010/main" val="209974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erican Captain">
            <a:extLst>
              <a:ext uri="{FF2B5EF4-FFF2-40B4-BE49-F238E27FC236}">
                <a16:creationId xmlns:a16="http://schemas.microsoft.com/office/drawing/2014/main" id="{51E36AAC-9C43-4EC1-8E4B-B4B6971E8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69" y="433712"/>
            <a:ext cx="11603062" cy="1421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LIRIUM NCV">
            <a:extLst>
              <a:ext uri="{FF2B5EF4-FFF2-40B4-BE49-F238E27FC236}">
                <a16:creationId xmlns:a16="http://schemas.microsoft.com/office/drawing/2014/main" id="{26398A9D-8AF8-447F-9AA9-91A2387FB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552" y="986252"/>
            <a:ext cx="5640644" cy="62522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Gears with solid fill">
            <a:extLst>
              <a:ext uri="{FF2B5EF4-FFF2-40B4-BE49-F238E27FC236}">
                <a16:creationId xmlns:a16="http://schemas.microsoft.com/office/drawing/2014/main" id="{D2F145BD-E4F1-4823-A0C6-4EC570618E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0658" y="2971800"/>
            <a:ext cx="914400" cy="914400"/>
          </a:xfrm>
          <a:prstGeom prst="rect">
            <a:avLst/>
          </a:prstGeom>
        </p:spPr>
      </p:pic>
      <p:sp>
        <p:nvSpPr>
          <p:cNvPr id="5" name="TextBox 4">
            <a:extLst>
              <a:ext uri="{FF2B5EF4-FFF2-40B4-BE49-F238E27FC236}">
                <a16:creationId xmlns:a16="http://schemas.microsoft.com/office/drawing/2014/main" id="{DE4EF512-2352-494E-A788-71790A5AE8CC}"/>
              </a:ext>
            </a:extLst>
          </p:cNvPr>
          <p:cNvSpPr txBox="1"/>
          <p:nvPr/>
        </p:nvSpPr>
        <p:spPr>
          <a:xfrm>
            <a:off x="5078027" y="3886200"/>
            <a:ext cx="2201662" cy="707886"/>
          </a:xfrm>
          <a:prstGeom prst="rect">
            <a:avLst/>
          </a:prstGeom>
          <a:noFill/>
        </p:spPr>
        <p:txBody>
          <a:bodyPr wrap="square" rtlCol="0">
            <a:spAutoFit/>
          </a:bodyPr>
          <a:lstStyle/>
          <a:p>
            <a:pPr algn="ctr"/>
            <a:r>
              <a:rPr lang="en-US" sz="2000" b="1" dirty="0"/>
              <a:t>Convert Calculated Field for Report</a:t>
            </a:r>
          </a:p>
        </p:txBody>
      </p:sp>
      <p:sp>
        <p:nvSpPr>
          <p:cNvPr id="6" name="TextBox 5">
            <a:extLst>
              <a:ext uri="{FF2B5EF4-FFF2-40B4-BE49-F238E27FC236}">
                <a16:creationId xmlns:a16="http://schemas.microsoft.com/office/drawing/2014/main" id="{48101285-FEB3-4E11-A713-6DBC723CF37D}"/>
              </a:ext>
            </a:extLst>
          </p:cNvPr>
          <p:cNvSpPr txBox="1"/>
          <p:nvPr/>
        </p:nvSpPr>
        <p:spPr>
          <a:xfrm>
            <a:off x="1251751" y="3622089"/>
            <a:ext cx="2192785" cy="646331"/>
          </a:xfrm>
          <a:prstGeom prst="rect">
            <a:avLst/>
          </a:prstGeom>
          <a:noFill/>
        </p:spPr>
        <p:txBody>
          <a:bodyPr wrap="square" rtlCol="0">
            <a:spAutoFit/>
          </a:bodyPr>
          <a:lstStyle/>
          <a:p>
            <a:r>
              <a:rPr lang="en-US" dirty="0"/>
              <a:t>Report Specific Calculated Field</a:t>
            </a:r>
          </a:p>
        </p:txBody>
      </p:sp>
      <p:sp>
        <p:nvSpPr>
          <p:cNvPr id="9" name="TextBox 8">
            <a:extLst>
              <a:ext uri="{FF2B5EF4-FFF2-40B4-BE49-F238E27FC236}">
                <a16:creationId xmlns:a16="http://schemas.microsoft.com/office/drawing/2014/main" id="{3138A66D-2E64-4C91-A9D7-1386DBCAE3EB}"/>
              </a:ext>
            </a:extLst>
          </p:cNvPr>
          <p:cNvSpPr txBox="1"/>
          <p:nvPr/>
        </p:nvSpPr>
        <p:spPr>
          <a:xfrm>
            <a:off x="8913180" y="3622089"/>
            <a:ext cx="2192785" cy="646331"/>
          </a:xfrm>
          <a:prstGeom prst="rect">
            <a:avLst/>
          </a:prstGeom>
          <a:noFill/>
        </p:spPr>
        <p:txBody>
          <a:bodyPr wrap="square" rtlCol="0">
            <a:spAutoFit/>
          </a:bodyPr>
          <a:lstStyle/>
          <a:p>
            <a:r>
              <a:rPr lang="en-US" dirty="0"/>
              <a:t>Tenant Wide Calculated Field</a:t>
            </a:r>
          </a:p>
        </p:txBody>
      </p:sp>
      <p:cxnSp>
        <p:nvCxnSpPr>
          <p:cNvPr id="8" name="Straight Arrow Connector 7">
            <a:extLst>
              <a:ext uri="{FF2B5EF4-FFF2-40B4-BE49-F238E27FC236}">
                <a16:creationId xmlns:a16="http://schemas.microsoft.com/office/drawing/2014/main" id="{1ACA2818-4B55-4106-80AF-CB16F872B63C}"/>
              </a:ext>
            </a:extLst>
          </p:cNvPr>
          <p:cNvCxnSpPr>
            <a:cxnSpLocks/>
          </p:cNvCxnSpPr>
          <p:nvPr/>
        </p:nvCxnSpPr>
        <p:spPr>
          <a:xfrm flipV="1">
            <a:off x="3373514" y="3931066"/>
            <a:ext cx="163349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76EBB272-9F50-4240-BEEE-79C86307F23F}"/>
              </a:ext>
            </a:extLst>
          </p:cNvPr>
          <p:cNvCxnSpPr>
            <a:cxnSpLocks/>
          </p:cNvCxnSpPr>
          <p:nvPr/>
        </p:nvCxnSpPr>
        <p:spPr>
          <a:xfrm flipV="1">
            <a:off x="7279689" y="3884459"/>
            <a:ext cx="1633491"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42567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D04744-B236-4608-8B7B-7D441BFA4875}"/>
              </a:ext>
            </a:extLst>
          </p:cNvPr>
          <p:cNvPicPr>
            <a:picLocks noChangeAspect="1"/>
          </p:cNvPicPr>
          <p:nvPr/>
        </p:nvPicPr>
        <p:blipFill>
          <a:blip r:embed="rId3"/>
          <a:stretch>
            <a:fillRect/>
          </a:stretch>
        </p:blipFill>
        <p:spPr>
          <a:xfrm>
            <a:off x="1190625" y="487717"/>
            <a:ext cx="9810750" cy="1466850"/>
          </a:xfrm>
          <a:prstGeom prst="rect">
            <a:avLst/>
          </a:prstGeom>
        </p:spPr>
      </p:pic>
      <p:pic>
        <p:nvPicPr>
          <p:cNvPr id="21" name="Graphic 20" descr="Low temperature outline">
            <a:extLst>
              <a:ext uri="{FF2B5EF4-FFF2-40B4-BE49-F238E27FC236}">
                <a16:creationId xmlns:a16="http://schemas.microsoft.com/office/drawing/2014/main" id="{659E55CE-A8DA-4BEB-A58E-4063275D5B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76425" y="2647950"/>
            <a:ext cx="914400" cy="914400"/>
          </a:xfrm>
          <a:prstGeom prst="rect">
            <a:avLst/>
          </a:prstGeom>
        </p:spPr>
      </p:pic>
      <p:pic>
        <p:nvPicPr>
          <p:cNvPr id="23" name="Graphic 22" descr="Magnifying glass with solid fill">
            <a:extLst>
              <a:ext uri="{FF2B5EF4-FFF2-40B4-BE49-F238E27FC236}">
                <a16:creationId xmlns:a16="http://schemas.microsoft.com/office/drawing/2014/main" id="{C4EF66D5-F570-48A6-8683-5F0BFB2BDE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6425" y="4446234"/>
            <a:ext cx="914400" cy="914400"/>
          </a:xfrm>
          <a:prstGeom prst="rect">
            <a:avLst/>
          </a:prstGeom>
        </p:spPr>
      </p:pic>
      <p:sp>
        <p:nvSpPr>
          <p:cNvPr id="26" name="TextBox 25">
            <a:extLst>
              <a:ext uri="{FF2B5EF4-FFF2-40B4-BE49-F238E27FC236}">
                <a16:creationId xmlns:a16="http://schemas.microsoft.com/office/drawing/2014/main" id="{C78A0CF3-8048-4C95-A69B-B969ABA4C5C7}"/>
              </a:ext>
            </a:extLst>
          </p:cNvPr>
          <p:cNvSpPr txBox="1"/>
          <p:nvPr/>
        </p:nvSpPr>
        <p:spPr>
          <a:xfrm>
            <a:off x="2790825" y="2738735"/>
            <a:ext cx="2780663" cy="461665"/>
          </a:xfrm>
          <a:prstGeom prst="rect">
            <a:avLst/>
          </a:prstGeom>
          <a:noFill/>
        </p:spPr>
        <p:txBody>
          <a:bodyPr wrap="square" rtlCol="0">
            <a:spAutoFit/>
          </a:bodyPr>
          <a:lstStyle/>
          <a:p>
            <a:pPr algn="ctr"/>
            <a:r>
              <a:rPr lang="en-US" sz="2400" b="1" dirty="0"/>
              <a:t>Freeze First Column</a:t>
            </a:r>
          </a:p>
        </p:txBody>
      </p:sp>
      <p:sp>
        <p:nvSpPr>
          <p:cNvPr id="27" name="TextBox 26">
            <a:extLst>
              <a:ext uri="{FF2B5EF4-FFF2-40B4-BE49-F238E27FC236}">
                <a16:creationId xmlns:a16="http://schemas.microsoft.com/office/drawing/2014/main" id="{75BCCD35-6CBE-491F-9B76-C3513EC25F40}"/>
              </a:ext>
            </a:extLst>
          </p:cNvPr>
          <p:cNvSpPr txBox="1"/>
          <p:nvPr/>
        </p:nvSpPr>
        <p:spPr>
          <a:xfrm>
            <a:off x="2906235" y="3196709"/>
            <a:ext cx="6663893" cy="646331"/>
          </a:xfrm>
          <a:prstGeom prst="rect">
            <a:avLst/>
          </a:prstGeom>
          <a:noFill/>
        </p:spPr>
        <p:txBody>
          <a:bodyPr wrap="square" rtlCol="0">
            <a:spAutoFit/>
          </a:bodyPr>
          <a:lstStyle/>
          <a:p>
            <a:r>
              <a:rPr lang="en-US" dirty="0"/>
              <a:t>Freeze the first column in report, making navigating easier in a report with multiple columns</a:t>
            </a:r>
          </a:p>
        </p:txBody>
      </p:sp>
      <p:sp>
        <p:nvSpPr>
          <p:cNvPr id="28" name="TextBox 27">
            <a:extLst>
              <a:ext uri="{FF2B5EF4-FFF2-40B4-BE49-F238E27FC236}">
                <a16:creationId xmlns:a16="http://schemas.microsoft.com/office/drawing/2014/main" id="{C169541B-5688-4B5F-A0CA-2E04C5B2C2FF}"/>
              </a:ext>
            </a:extLst>
          </p:cNvPr>
          <p:cNvSpPr txBox="1"/>
          <p:nvPr/>
        </p:nvSpPr>
        <p:spPr>
          <a:xfrm>
            <a:off x="2790825" y="4442542"/>
            <a:ext cx="4781827" cy="461665"/>
          </a:xfrm>
          <a:prstGeom prst="rect">
            <a:avLst/>
          </a:prstGeom>
          <a:noFill/>
        </p:spPr>
        <p:txBody>
          <a:bodyPr wrap="square" rtlCol="0">
            <a:spAutoFit/>
          </a:bodyPr>
          <a:lstStyle/>
          <a:p>
            <a:pPr algn="ctr"/>
            <a:r>
              <a:rPr lang="en-US" sz="2400" b="1" dirty="0"/>
              <a:t>Exclude Execution Link from Search</a:t>
            </a:r>
          </a:p>
        </p:txBody>
      </p:sp>
      <p:sp>
        <p:nvSpPr>
          <p:cNvPr id="31" name="TextBox 30">
            <a:extLst>
              <a:ext uri="{FF2B5EF4-FFF2-40B4-BE49-F238E27FC236}">
                <a16:creationId xmlns:a16="http://schemas.microsoft.com/office/drawing/2014/main" id="{BFF9F943-C24A-4D17-9401-7B2754ACBD7B}"/>
              </a:ext>
            </a:extLst>
          </p:cNvPr>
          <p:cNvSpPr txBox="1"/>
          <p:nvPr/>
        </p:nvSpPr>
        <p:spPr>
          <a:xfrm>
            <a:off x="2906235" y="4903434"/>
            <a:ext cx="6663893" cy="923330"/>
          </a:xfrm>
          <a:prstGeom prst="rect">
            <a:avLst/>
          </a:prstGeom>
          <a:noFill/>
        </p:spPr>
        <p:txBody>
          <a:bodyPr wrap="square" rtlCol="0">
            <a:spAutoFit/>
          </a:bodyPr>
          <a:lstStyle/>
          <a:p>
            <a:r>
              <a:rPr lang="en-US" dirty="0"/>
              <a:t>Hide link from global search. Enables you to create report that are used only as worklet within dashboards, sub-reports or in embedded analytics</a:t>
            </a:r>
          </a:p>
        </p:txBody>
      </p:sp>
    </p:spTree>
    <p:extLst>
      <p:ext uri="{BB962C8B-B14F-4D97-AF65-F5344CB8AC3E}">
        <p14:creationId xmlns:p14="http://schemas.microsoft.com/office/powerpoint/2010/main" val="3740068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D04744-B236-4608-8B7B-7D441BFA4875}"/>
              </a:ext>
            </a:extLst>
          </p:cNvPr>
          <p:cNvPicPr>
            <a:picLocks noChangeAspect="1"/>
          </p:cNvPicPr>
          <p:nvPr/>
        </p:nvPicPr>
        <p:blipFill>
          <a:blip r:embed="rId3"/>
          <a:stretch>
            <a:fillRect/>
          </a:stretch>
        </p:blipFill>
        <p:spPr>
          <a:xfrm>
            <a:off x="1190625" y="487717"/>
            <a:ext cx="9810750" cy="1466850"/>
          </a:xfrm>
          <a:prstGeom prst="rect">
            <a:avLst/>
          </a:prstGeom>
        </p:spPr>
      </p:pic>
      <p:pic>
        <p:nvPicPr>
          <p:cNvPr id="3" name="Graphic 2" descr="Coins outline">
            <a:extLst>
              <a:ext uri="{FF2B5EF4-FFF2-40B4-BE49-F238E27FC236}">
                <a16:creationId xmlns:a16="http://schemas.microsoft.com/office/drawing/2014/main" id="{0B5AED4A-E0F6-49A9-A126-2FC8541874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4750" y="4305300"/>
            <a:ext cx="914400" cy="914400"/>
          </a:xfrm>
          <a:prstGeom prst="rect">
            <a:avLst/>
          </a:prstGeom>
        </p:spPr>
      </p:pic>
      <p:pic>
        <p:nvPicPr>
          <p:cNvPr id="5" name="Graphic 4" descr="Database outline">
            <a:extLst>
              <a:ext uri="{FF2B5EF4-FFF2-40B4-BE49-F238E27FC236}">
                <a16:creationId xmlns:a16="http://schemas.microsoft.com/office/drawing/2014/main" id="{E788A0E0-7602-4C36-8633-838A092174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84750" y="2445525"/>
            <a:ext cx="914400" cy="914400"/>
          </a:xfrm>
          <a:prstGeom prst="rect">
            <a:avLst/>
          </a:prstGeom>
        </p:spPr>
      </p:pic>
      <p:sp>
        <p:nvSpPr>
          <p:cNvPr id="10" name="TextBox 9">
            <a:extLst>
              <a:ext uri="{FF2B5EF4-FFF2-40B4-BE49-F238E27FC236}">
                <a16:creationId xmlns:a16="http://schemas.microsoft.com/office/drawing/2014/main" id="{BD3363B2-CBBF-4F4D-869A-A23EFDE14435}"/>
              </a:ext>
            </a:extLst>
          </p:cNvPr>
          <p:cNvSpPr txBox="1"/>
          <p:nvPr/>
        </p:nvSpPr>
        <p:spPr>
          <a:xfrm>
            <a:off x="2692618" y="2434586"/>
            <a:ext cx="3575017" cy="461665"/>
          </a:xfrm>
          <a:prstGeom prst="rect">
            <a:avLst/>
          </a:prstGeom>
          <a:noFill/>
        </p:spPr>
        <p:txBody>
          <a:bodyPr wrap="square" rtlCol="0">
            <a:spAutoFit/>
          </a:bodyPr>
          <a:lstStyle/>
          <a:p>
            <a:pPr algn="ctr"/>
            <a:r>
              <a:rPr lang="en-US" sz="2400" b="1" dirty="0"/>
              <a:t>Enable Save Parameters</a:t>
            </a:r>
          </a:p>
        </p:txBody>
      </p:sp>
      <p:sp>
        <p:nvSpPr>
          <p:cNvPr id="11" name="TextBox 10">
            <a:extLst>
              <a:ext uri="{FF2B5EF4-FFF2-40B4-BE49-F238E27FC236}">
                <a16:creationId xmlns:a16="http://schemas.microsoft.com/office/drawing/2014/main" id="{50F377FE-0EF5-4B50-A2EA-82AA114590FE}"/>
              </a:ext>
            </a:extLst>
          </p:cNvPr>
          <p:cNvSpPr txBox="1"/>
          <p:nvPr/>
        </p:nvSpPr>
        <p:spPr>
          <a:xfrm>
            <a:off x="2914560" y="2896251"/>
            <a:ext cx="6663893" cy="646331"/>
          </a:xfrm>
          <a:prstGeom prst="rect">
            <a:avLst/>
          </a:prstGeom>
          <a:noFill/>
        </p:spPr>
        <p:txBody>
          <a:bodyPr wrap="square" rtlCol="0">
            <a:spAutoFit/>
          </a:bodyPr>
          <a:lstStyle/>
          <a:p>
            <a:r>
              <a:rPr lang="en-US" dirty="0"/>
              <a:t>Remember all the prompt options and quickly use them. Saves precious keystrokes</a:t>
            </a:r>
          </a:p>
        </p:txBody>
      </p:sp>
      <p:sp>
        <p:nvSpPr>
          <p:cNvPr id="12" name="TextBox 11">
            <a:extLst>
              <a:ext uri="{FF2B5EF4-FFF2-40B4-BE49-F238E27FC236}">
                <a16:creationId xmlns:a16="http://schemas.microsoft.com/office/drawing/2014/main" id="{B9296E48-92C5-4506-9B48-8B3755510785}"/>
              </a:ext>
            </a:extLst>
          </p:cNvPr>
          <p:cNvSpPr txBox="1"/>
          <p:nvPr/>
        </p:nvSpPr>
        <p:spPr>
          <a:xfrm>
            <a:off x="2914560" y="4317545"/>
            <a:ext cx="3575017" cy="461665"/>
          </a:xfrm>
          <a:prstGeom prst="rect">
            <a:avLst/>
          </a:prstGeom>
          <a:noFill/>
        </p:spPr>
        <p:txBody>
          <a:bodyPr wrap="square" rtlCol="0">
            <a:spAutoFit/>
          </a:bodyPr>
          <a:lstStyle/>
          <a:p>
            <a:pPr algn="ctr"/>
            <a:r>
              <a:rPr lang="en-US" sz="2400" b="1" dirty="0"/>
              <a:t>Enable Preferred Currency</a:t>
            </a:r>
          </a:p>
        </p:txBody>
      </p:sp>
      <p:sp>
        <p:nvSpPr>
          <p:cNvPr id="13" name="TextBox 12">
            <a:extLst>
              <a:ext uri="{FF2B5EF4-FFF2-40B4-BE49-F238E27FC236}">
                <a16:creationId xmlns:a16="http://schemas.microsoft.com/office/drawing/2014/main" id="{97971A47-241D-4D1F-8093-854774E6CA41}"/>
              </a:ext>
            </a:extLst>
          </p:cNvPr>
          <p:cNvSpPr txBox="1"/>
          <p:nvPr/>
        </p:nvSpPr>
        <p:spPr>
          <a:xfrm>
            <a:off x="2914560" y="4779210"/>
            <a:ext cx="6663893" cy="646331"/>
          </a:xfrm>
          <a:prstGeom prst="rect">
            <a:avLst/>
          </a:prstGeom>
          <a:noFill/>
        </p:spPr>
        <p:txBody>
          <a:bodyPr wrap="square" rtlCol="0">
            <a:spAutoFit/>
          </a:bodyPr>
          <a:lstStyle/>
          <a:p>
            <a:r>
              <a:rPr lang="en-US" dirty="0"/>
              <a:t>Displays preferred currency value in second line, saving time on conversions</a:t>
            </a:r>
          </a:p>
        </p:txBody>
      </p:sp>
    </p:spTree>
    <p:extLst>
      <p:ext uri="{BB962C8B-B14F-4D97-AF65-F5344CB8AC3E}">
        <p14:creationId xmlns:p14="http://schemas.microsoft.com/office/powerpoint/2010/main" val="3080983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1BB07D6-0E6F-46C7-8BC2-6710B000F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5871" y="386905"/>
            <a:ext cx="3680257" cy="7033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A00501-4EB2-4978-9330-F499C27555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07" y="1192508"/>
            <a:ext cx="11077575" cy="1009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902A793-EA04-4704-B8F3-8B08AECBCF24}"/>
              </a:ext>
            </a:extLst>
          </p:cNvPr>
          <p:cNvSpPr txBox="1"/>
          <p:nvPr/>
        </p:nvSpPr>
        <p:spPr>
          <a:xfrm>
            <a:off x="5672550" y="929180"/>
            <a:ext cx="1056441" cy="369332"/>
          </a:xfrm>
          <a:prstGeom prst="rect">
            <a:avLst/>
          </a:prstGeom>
          <a:noFill/>
        </p:spPr>
        <p:txBody>
          <a:bodyPr wrap="square" rtlCol="0">
            <a:spAutoFit/>
          </a:bodyPr>
          <a:lstStyle/>
          <a:p>
            <a:r>
              <a:rPr lang="en-US" dirty="0"/>
              <a:t>IN THE</a:t>
            </a:r>
          </a:p>
        </p:txBody>
      </p:sp>
      <p:cxnSp>
        <p:nvCxnSpPr>
          <p:cNvPr id="6" name="Straight Connector 5">
            <a:extLst>
              <a:ext uri="{FF2B5EF4-FFF2-40B4-BE49-F238E27FC236}">
                <a16:creationId xmlns:a16="http://schemas.microsoft.com/office/drawing/2014/main" id="{ED4ECB1F-7C41-4C4D-BC00-986570FE4D0B}"/>
              </a:ext>
            </a:extLst>
          </p:cNvPr>
          <p:cNvCxnSpPr/>
          <p:nvPr/>
        </p:nvCxnSpPr>
        <p:spPr>
          <a:xfrm>
            <a:off x="557207" y="1132896"/>
            <a:ext cx="4875927" cy="0"/>
          </a:xfrm>
          <a:prstGeom prst="line">
            <a:avLst/>
          </a:prstGeom>
          <a:ln cmpd="thickThi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85FB74A1-7245-4AC9-926B-159700F25500}"/>
              </a:ext>
            </a:extLst>
          </p:cNvPr>
          <p:cNvCxnSpPr/>
          <p:nvPr/>
        </p:nvCxnSpPr>
        <p:spPr>
          <a:xfrm>
            <a:off x="6624216" y="1132896"/>
            <a:ext cx="4875927" cy="0"/>
          </a:xfrm>
          <a:prstGeom prst="line">
            <a:avLst/>
          </a:prstGeom>
          <a:ln cmpd="thickThin"/>
        </p:spPr>
        <p:style>
          <a:lnRef idx="3">
            <a:schemeClr val="dk1"/>
          </a:lnRef>
          <a:fillRef idx="0">
            <a:schemeClr val="dk1"/>
          </a:fillRef>
          <a:effectRef idx="2">
            <a:schemeClr val="dk1"/>
          </a:effectRef>
          <a:fontRef idx="minor">
            <a:schemeClr val="tx1"/>
          </a:fontRef>
        </p:style>
      </p:cxnSp>
      <p:pic>
        <p:nvPicPr>
          <p:cNvPr id="8" name="Picture 7">
            <a:extLst>
              <a:ext uri="{FF2B5EF4-FFF2-40B4-BE49-F238E27FC236}">
                <a16:creationId xmlns:a16="http://schemas.microsoft.com/office/drawing/2014/main" id="{893F24E8-542F-4AC0-B6A2-8EA18695FF6D}"/>
              </a:ext>
            </a:extLst>
          </p:cNvPr>
          <p:cNvPicPr>
            <a:picLocks noChangeAspect="1"/>
          </p:cNvPicPr>
          <p:nvPr/>
        </p:nvPicPr>
        <p:blipFill rotWithShape="1">
          <a:blip r:embed="rId5"/>
          <a:srcRect l="55047" t="25420" r="24574" b="2239"/>
          <a:stretch/>
        </p:blipFill>
        <p:spPr>
          <a:xfrm>
            <a:off x="1295400" y="2473327"/>
            <a:ext cx="485776" cy="461665"/>
          </a:xfrm>
          <a:prstGeom prst="rect">
            <a:avLst/>
          </a:prstGeom>
        </p:spPr>
      </p:pic>
      <p:sp>
        <p:nvSpPr>
          <p:cNvPr id="17" name="TextBox 16">
            <a:extLst>
              <a:ext uri="{FF2B5EF4-FFF2-40B4-BE49-F238E27FC236}">
                <a16:creationId xmlns:a16="http://schemas.microsoft.com/office/drawing/2014/main" id="{7C3EBA50-A219-4C2E-AD29-358205CC77C1}"/>
              </a:ext>
            </a:extLst>
          </p:cNvPr>
          <p:cNvSpPr txBox="1"/>
          <p:nvPr/>
        </p:nvSpPr>
        <p:spPr>
          <a:xfrm>
            <a:off x="2097533" y="2473326"/>
            <a:ext cx="3575017" cy="461665"/>
          </a:xfrm>
          <a:prstGeom prst="rect">
            <a:avLst/>
          </a:prstGeom>
          <a:noFill/>
        </p:spPr>
        <p:txBody>
          <a:bodyPr wrap="square" rtlCol="0">
            <a:spAutoFit/>
          </a:bodyPr>
          <a:lstStyle/>
          <a:p>
            <a:r>
              <a:rPr lang="en-US" sz="2400" b="1" dirty="0"/>
              <a:t>Grid Preferences</a:t>
            </a:r>
          </a:p>
        </p:txBody>
      </p:sp>
      <p:sp>
        <p:nvSpPr>
          <p:cNvPr id="18" name="TextBox 17">
            <a:extLst>
              <a:ext uri="{FF2B5EF4-FFF2-40B4-BE49-F238E27FC236}">
                <a16:creationId xmlns:a16="http://schemas.microsoft.com/office/drawing/2014/main" id="{C6C1964C-BA2F-41FB-BA2F-A5B5AB73F3B9}"/>
              </a:ext>
            </a:extLst>
          </p:cNvPr>
          <p:cNvSpPr txBox="1"/>
          <p:nvPr/>
        </p:nvSpPr>
        <p:spPr>
          <a:xfrm>
            <a:off x="1272235" y="3080344"/>
            <a:ext cx="7471715" cy="2585323"/>
          </a:xfrm>
          <a:prstGeom prst="rect">
            <a:avLst/>
          </a:prstGeom>
          <a:noFill/>
        </p:spPr>
        <p:txBody>
          <a:bodyPr wrap="square" rtlCol="0">
            <a:spAutoFit/>
          </a:bodyPr>
          <a:lstStyle/>
          <a:p>
            <a:r>
              <a:rPr lang="en-US" dirty="0"/>
              <a:t>Allows Report Writer to create one report with options for the end user to customize the layout and output further. Any change done on layout is saved and allows custom report views</a:t>
            </a:r>
          </a:p>
          <a:p>
            <a:pPr marL="285750" indent="-285750">
              <a:buFont typeface="Arial" panose="020B0604020202020204" pitchFamily="34" charset="0"/>
              <a:buChar char="•"/>
            </a:pPr>
            <a:r>
              <a:rPr lang="en-US" dirty="0"/>
              <a:t>Allows Freezing columns</a:t>
            </a:r>
          </a:p>
          <a:p>
            <a:pPr marL="285750" indent="-285750">
              <a:buFont typeface="Arial" panose="020B0604020202020204" pitchFamily="34" charset="0"/>
              <a:buChar char="•"/>
            </a:pPr>
            <a:r>
              <a:rPr lang="en-US" dirty="0"/>
              <a:t>Allows reordering</a:t>
            </a:r>
          </a:p>
          <a:p>
            <a:pPr marL="285750" indent="-285750">
              <a:buFont typeface="Arial" panose="020B0604020202020204" pitchFamily="34" charset="0"/>
              <a:buChar char="•"/>
            </a:pPr>
            <a:r>
              <a:rPr lang="en-US" dirty="0"/>
              <a:t>Allows hiding columns</a:t>
            </a:r>
          </a:p>
          <a:p>
            <a:endParaRPr lang="en-US" dirty="0"/>
          </a:p>
          <a:p>
            <a:r>
              <a:rPr lang="en-US" dirty="0"/>
              <a:t>Though this option is only available if you don’t have grouped columns in Advanced Report (</a:t>
            </a:r>
            <a:r>
              <a:rPr lang="en-US" dirty="0">
                <a:solidFill>
                  <a:schemeClr val="bg1"/>
                </a:solidFill>
                <a:hlinkClick r:id="rId6">
                  <a:extLst>
                    <a:ext uri="{A12FA001-AC4F-418D-AE19-62706E023703}">
                      <ahyp:hlinkClr xmlns:ahyp="http://schemas.microsoft.com/office/drawing/2018/hyperlinkcolor" val="tx"/>
                    </a:ext>
                  </a:extLst>
                </a:hlinkClick>
              </a:rPr>
              <a:t>reference</a:t>
            </a:r>
            <a:r>
              <a:rPr lang="en-US" dirty="0"/>
              <a:t>)</a:t>
            </a:r>
          </a:p>
        </p:txBody>
      </p:sp>
    </p:spTree>
    <p:extLst>
      <p:ext uri="{BB962C8B-B14F-4D97-AF65-F5344CB8AC3E}">
        <p14:creationId xmlns:p14="http://schemas.microsoft.com/office/powerpoint/2010/main" val="3965308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Hamburger Menu Icon with solid fill">
            <a:extLst>
              <a:ext uri="{FF2B5EF4-FFF2-40B4-BE49-F238E27FC236}">
                <a16:creationId xmlns:a16="http://schemas.microsoft.com/office/drawing/2014/main" id="{238DB8D6-5889-4DAF-A9B1-EF97B99B7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6715" y="2064045"/>
            <a:ext cx="914400" cy="914400"/>
          </a:xfrm>
          <a:prstGeom prst="rect">
            <a:avLst/>
          </a:prstGeom>
        </p:spPr>
      </p:pic>
      <p:sp>
        <p:nvSpPr>
          <p:cNvPr id="12" name="TextBox 11">
            <a:extLst>
              <a:ext uri="{FF2B5EF4-FFF2-40B4-BE49-F238E27FC236}">
                <a16:creationId xmlns:a16="http://schemas.microsoft.com/office/drawing/2014/main" id="{13ECF3D1-01D4-499D-9C28-9A8927B4455B}"/>
              </a:ext>
            </a:extLst>
          </p:cNvPr>
          <p:cNvSpPr txBox="1"/>
          <p:nvPr/>
        </p:nvSpPr>
        <p:spPr>
          <a:xfrm>
            <a:off x="2561115" y="2273306"/>
            <a:ext cx="5268991" cy="461665"/>
          </a:xfrm>
          <a:prstGeom prst="rect">
            <a:avLst/>
          </a:prstGeom>
          <a:noFill/>
        </p:spPr>
        <p:txBody>
          <a:bodyPr wrap="square" rtlCol="0">
            <a:spAutoFit/>
          </a:bodyPr>
          <a:lstStyle/>
          <a:p>
            <a:r>
              <a:rPr lang="en-US" sz="2400" b="1" dirty="0"/>
              <a:t>Maintain Custom Reports on Menus</a:t>
            </a:r>
          </a:p>
        </p:txBody>
      </p:sp>
      <p:sp>
        <p:nvSpPr>
          <p:cNvPr id="13" name="TextBox 12">
            <a:extLst>
              <a:ext uri="{FF2B5EF4-FFF2-40B4-BE49-F238E27FC236}">
                <a16:creationId xmlns:a16="http://schemas.microsoft.com/office/drawing/2014/main" id="{6752B65D-EEF5-45C4-9847-4638AFAD522A}"/>
              </a:ext>
            </a:extLst>
          </p:cNvPr>
          <p:cNvSpPr txBox="1"/>
          <p:nvPr/>
        </p:nvSpPr>
        <p:spPr>
          <a:xfrm>
            <a:off x="2644015" y="2932502"/>
            <a:ext cx="8115721" cy="2031325"/>
          </a:xfrm>
          <a:prstGeom prst="rect">
            <a:avLst/>
          </a:prstGeom>
          <a:noFill/>
        </p:spPr>
        <p:txBody>
          <a:bodyPr wrap="square" rtlCol="0">
            <a:spAutoFit/>
          </a:bodyPr>
          <a:lstStyle/>
          <a:p>
            <a:r>
              <a:rPr lang="en-US" dirty="0"/>
              <a:t>Add custom reports to contextual menu (related actions menu) or sitemap.</a:t>
            </a:r>
          </a:p>
          <a:p>
            <a:r>
              <a:rPr lang="en-US" dirty="0"/>
              <a:t>To add custom report to contextual menu:</a:t>
            </a:r>
          </a:p>
          <a:p>
            <a:pPr marL="285750" indent="-285750">
              <a:buFont typeface="Arial" panose="020B0604020202020204" pitchFamily="34" charset="0"/>
              <a:buChar char="•"/>
            </a:pPr>
            <a:r>
              <a:rPr lang="en-US" dirty="0"/>
              <a:t>Associate with only </a:t>
            </a:r>
            <a:r>
              <a:rPr lang="en-US"/>
              <a:t>1 business </a:t>
            </a:r>
            <a:r>
              <a:rPr lang="en-US" dirty="0"/>
              <a:t>object and 1 action category</a:t>
            </a:r>
          </a:p>
          <a:p>
            <a:pPr marL="285750" indent="-285750">
              <a:buFont typeface="Arial" panose="020B0604020202020204" pitchFamily="34" charset="0"/>
              <a:buChar char="•"/>
            </a:pPr>
            <a:r>
              <a:rPr lang="en-US" dirty="0"/>
              <a:t>Have prompt on the report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You can only configure maximum of 100 custom </a:t>
            </a:r>
          </a:p>
          <a:p>
            <a:pPr lvl="6"/>
            <a:r>
              <a:rPr lang="en-US" dirty="0"/>
              <a:t> report on Workday Menus, so use the power carefully</a:t>
            </a:r>
          </a:p>
        </p:txBody>
      </p:sp>
      <p:pic>
        <p:nvPicPr>
          <p:cNvPr id="9" name="Graphic 8" descr="Badge Follow with solid fill">
            <a:extLst>
              <a:ext uri="{FF2B5EF4-FFF2-40B4-BE49-F238E27FC236}">
                <a16:creationId xmlns:a16="http://schemas.microsoft.com/office/drawing/2014/main" id="{5486C861-E316-4AED-9C10-50A702EE2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65142" y="2641600"/>
            <a:ext cx="378874" cy="378874"/>
          </a:xfrm>
          <a:prstGeom prst="rect">
            <a:avLst/>
          </a:prstGeom>
        </p:spPr>
      </p:pic>
      <p:pic>
        <p:nvPicPr>
          <p:cNvPr id="23" name="Picture 22" descr="A picture containing text, electronics, camera, close&#10;&#10;Description automatically generated">
            <a:extLst>
              <a:ext uri="{FF2B5EF4-FFF2-40B4-BE49-F238E27FC236}">
                <a16:creationId xmlns:a16="http://schemas.microsoft.com/office/drawing/2014/main" id="{6CFCB412-A022-4491-80C9-ABF2AFF1D525}"/>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3931" b="13456"/>
          <a:stretch/>
        </p:blipFill>
        <p:spPr>
          <a:xfrm>
            <a:off x="-71020" y="3995145"/>
            <a:ext cx="5868140" cy="2862855"/>
          </a:xfrm>
          <a:prstGeom prst="ellipse">
            <a:avLst/>
          </a:prstGeom>
          <a:ln>
            <a:noFill/>
          </a:ln>
          <a:effectLst>
            <a:softEdge rad="112500"/>
          </a:effectLst>
        </p:spPr>
      </p:pic>
      <p:pic>
        <p:nvPicPr>
          <p:cNvPr id="25" name="Picture 2">
            <a:extLst>
              <a:ext uri="{FF2B5EF4-FFF2-40B4-BE49-F238E27FC236}">
                <a16:creationId xmlns:a16="http://schemas.microsoft.com/office/drawing/2014/main" id="{AF9042DD-1C44-45D0-9D2E-06CAC63E9E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4042" y="476603"/>
            <a:ext cx="8343916" cy="102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01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sword&#10;&#10;Description automatically generated with medium confidence">
            <a:extLst>
              <a:ext uri="{FF2B5EF4-FFF2-40B4-BE49-F238E27FC236}">
                <a16:creationId xmlns:a16="http://schemas.microsoft.com/office/drawing/2014/main" id="{4A5F983E-D4DB-4345-A62C-528B8B322A0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3400" y="3314700"/>
            <a:ext cx="4542692" cy="3543300"/>
          </a:xfrm>
          <a:prstGeom prst="rect">
            <a:avLst/>
          </a:prstGeom>
        </p:spPr>
      </p:pic>
      <p:pic>
        <p:nvPicPr>
          <p:cNvPr id="6" name="Picture 5">
            <a:extLst>
              <a:ext uri="{FF2B5EF4-FFF2-40B4-BE49-F238E27FC236}">
                <a16:creationId xmlns:a16="http://schemas.microsoft.com/office/drawing/2014/main" id="{B8F4375C-5B7A-4892-B331-E338762B42BF}"/>
              </a:ext>
            </a:extLst>
          </p:cNvPr>
          <p:cNvPicPr>
            <a:picLocks noChangeAspect="1"/>
          </p:cNvPicPr>
          <p:nvPr/>
        </p:nvPicPr>
        <p:blipFill>
          <a:blip r:embed="rId5"/>
          <a:stretch>
            <a:fillRect/>
          </a:stretch>
        </p:blipFill>
        <p:spPr>
          <a:xfrm>
            <a:off x="1035062" y="530581"/>
            <a:ext cx="10121876" cy="694538"/>
          </a:xfrm>
          <a:prstGeom prst="rect">
            <a:avLst/>
          </a:prstGeom>
        </p:spPr>
      </p:pic>
      <p:pic>
        <p:nvPicPr>
          <p:cNvPr id="10" name="Graphic 9" descr="Web design with solid fill">
            <a:extLst>
              <a:ext uri="{FF2B5EF4-FFF2-40B4-BE49-F238E27FC236}">
                <a16:creationId xmlns:a16="http://schemas.microsoft.com/office/drawing/2014/main" id="{6EF994F4-E81E-4B20-8909-AFA94AC025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1123" y="1920722"/>
            <a:ext cx="720201" cy="720201"/>
          </a:xfrm>
          <a:prstGeom prst="rect">
            <a:avLst/>
          </a:prstGeom>
        </p:spPr>
      </p:pic>
      <p:sp>
        <p:nvSpPr>
          <p:cNvPr id="11" name="TextBox 10">
            <a:extLst>
              <a:ext uri="{FF2B5EF4-FFF2-40B4-BE49-F238E27FC236}">
                <a16:creationId xmlns:a16="http://schemas.microsoft.com/office/drawing/2014/main" id="{D6044F60-24A0-4CFC-A9CA-399FC322FB82}"/>
              </a:ext>
            </a:extLst>
          </p:cNvPr>
          <p:cNvSpPr txBox="1"/>
          <p:nvPr/>
        </p:nvSpPr>
        <p:spPr>
          <a:xfrm>
            <a:off x="2981324" y="2076450"/>
            <a:ext cx="3429001" cy="400110"/>
          </a:xfrm>
          <a:prstGeom prst="rect">
            <a:avLst/>
          </a:prstGeom>
          <a:noFill/>
        </p:spPr>
        <p:txBody>
          <a:bodyPr wrap="square" rtlCol="0">
            <a:spAutoFit/>
          </a:bodyPr>
          <a:lstStyle/>
          <a:p>
            <a:r>
              <a:rPr lang="en-US" sz="2000" b="1" dirty="0"/>
              <a:t>Custom Report &gt; Translate</a:t>
            </a:r>
          </a:p>
        </p:txBody>
      </p:sp>
      <p:sp>
        <p:nvSpPr>
          <p:cNvPr id="14" name="TextBox 13">
            <a:extLst>
              <a:ext uri="{FF2B5EF4-FFF2-40B4-BE49-F238E27FC236}">
                <a16:creationId xmlns:a16="http://schemas.microsoft.com/office/drawing/2014/main" id="{AA325061-CBBB-41E3-ADF8-554B6E9AAC39}"/>
              </a:ext>
            </a:extLst>
          </p:cNvPr>
          <p:cNvSpPr txBox="1"/>
          <p:nvPr/>
        </p:nvSpPr>
        <p:spPr>
          <a:xfrm>
            <a:off x="2405849" y="2640923"/>
            <a:ext cx="8398275" cy="2031325"/>
          </a:xfrm>
          <a:prstGeom prst="rect">
            <a:avLst/>
          </a:prstGeom>
          <a:noFill/>
        </p:spPr>
        <p:txBody>
          <a:bodyPr wrap="square" rtlCol="0">
            <a:spAutoFit/>
          </a:bodyPr>
          <a:lstStyle/>
          <a:p>
            <a:r>
              <a:rPr lang="en-US" dirty="0"/>
              <a:t>Translate custom report from default language into other languages configured for tenant. Following can be translated:</a:t>
            </a:r>
          </a:p>
          <a:p>
            <a:pPr marL="285750" indent="-285750">
              <a:buFont typeface="Arial" panose="020B0604020202020204" pitchFamily="34" charset="0"/>
              <a:buChar char="•"/>
            </a:pPr>
            <a:r>
              <a:rPr lang="en-US" dirty="0"/>
              <a:t>Column heading override</a:t>
            </a:r>
          </a:p>
          <a:p>
            <a:pPr marL="285750" indent="-285750">
              <a:buFont typeface="Arial" panose="020B0604020202020204" pitchFamily="34" charset="0"/>
              <a:buChar char="•"/>
            </a:pPr>
            <a:r>
              <a:rPr lang="en-US" dirty="0"/>
              <a:t>Sort fields</a:t>
            </a:r>
          </a:p>
          <a:p>
            <a:pPr marL="285750" indent="-285750">
              <a:buFont typeface="Arial" panose="020B0604020202020204" pitchFamily="34" charset="0"/>
              <a:buChar char="•"/>
            </a:pPr>
            <a:r>
              <a:rPr lang="en-US" dirty="0"/>
              <a:t>Prompts</a:t>
            </a:r>
          </a:p>
          <a:p>
            <a:pPr marL="285750" indent="-285750">
              <a:buFont typeface="Arial" panose="020B0604020202020204" pitchFamily="34" charset="0"/>
              <a:buChar char="•"/>
            </a:pPr>
            <a:r>
              <a:rPr lang="en-US" dirty="0"/>
              <a:t>Report name</a:t>
            </a:r>
          </a:p>
          <a:p>
            <a:pPr marL="285750" indent="-285750">
              <a:buFont typeface="Arial" panose="020B0604020202020204" pitchFamily="34" charset="0"/>
              <a:buChar char="•"/>
            </a:pPr>
            <a:r>
              <a:rPr lang="en-US" dirty="0"/>
              <a:t>Output help text</a:t>
            </a:r>
          </a:p>
        </p:txBody>
      </p:sp>
    </p:spTree>
    <p:extLst>
      <p:ext uri="{BB962C8B-B14F-4D97-AF65-F5344CB8AC3E}">
        <p14:creationId xmlns:p14="http://schemas.microsoft.com/office/powerpoint/2010/main" val="2883753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sword&#10;&#10;Description automatically generated with medium confidence">
            <a:extLst>
              <a:ext uri="{FF2B5EF4-FFF2-40B4-BE49-F238E27FC236}">
                <a16:creationId xmlns:a16="http://schemas.microsoft.com/office/drawing/2014/main" id="{4A5F983E-D4DB-4345-A62C-528B8B322A0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33400" y="3314700"/>
            <a:ext cx="4542692" cy="3543300"/>
          </a:xfrm>
          <a:prstGeom prst="rect">
            <a:avLst/>
          </a:prstGeom>
        </p:spPr>
      </p:pic>
      <p:pic>
        <p:nvPicPr>
          <p:cNvPr id="6" name="Picture 5">
            <a:extLst>
              <a:ext uri="{FF2B5EF4-FFF2-40B4-BE49-F238E27FC236}">
                <a16:creationId xmlns:a16="http://schemas.microsoft.com/office/drawing/2014/main" id="{B8F4375C-5B7A-4892-B331-E338762B42BF}"/>
              </a:ext>
            </a:extLst>
          </p:cNvPr>
          <p:cNvPicPr>
            <a:picLocks noChangeAspect="1"/>
          </p:cNvPicPr>
          <p:nvPr/>
        </p:nvPicPr>
        <p:blipFill>
          <a:blip r:embed="rId5"/>
          <a:stretch>
            <a:fillRect/>
          </a:stretch>
        </p:blipFill>
        <p:spPr>
          <a:xfrm>
            <a:off x="1035062" y="530581"/>
            <a:ext cx="10121876" cy="694538"/>
          </a:xfrm>
          <a:prstGeom prst="rect">
            <a:avLst/>
          </a:prstGeom>
        </p:spPr>
      </p:pic>
      <p:pic>
        <p:nvPicPr>
          <p:cNvPr id="10" name="Graphic 9" descr="Web design with solid fill">
            <a:extLst>
              <a:ext uri="{FF2B5EF4-FFF2-40B4-BE49-F238E27FC236}">
                <a16:creationId xmlns:a16="http://schemas.microsoft.com/office/drawing/2014/main" id="{6EF994F4-E81E-4B20-8909-AFA94AC025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1123" y="1920722"/>
            <a:ext cx="720201" cy="720201"/>
          </a:xfrm>
          <a:prstGeom prst="rect">
            <a:avLst/>
          </a:prstGeom>
        </p:spPr>
      </p:pic>
      <p:sp>
        <p:nvSpPr>
          <p:cNvPr id="11" name="TextBox 10">
            <a:extLst>
              <a:ext uri="{FF2B5EF4-FFF2-40B4-BE49-F238E27FC236}">
                <a16:creationId xmlns:a16="http://schemas.microsoft.com/office/drawing/2014/main" id="{D6044F60-24A0-4CFC-A9CA-399FC322FB82}"/>
              </a:ext>
            </a:extLst>
          </p:cNvPr>
          <p:cNvSpPr txBox="1"/>
          <p:nvPr/>
        </p:nvSpPr>
        <p:spPr>
          <a:xfrm>
            <a:off x="2981324" y="2076450"/>
            <a:ext cx="4200711" cy="400110"/>
          </a:xfrm>
          <a:prstGeom prst="rect">
            <a:avLst/>
          </a:prstGeom>
          <a:noFill/>
        </p:spPr>
        <p:txBody>
          <a:bodyPr wrap="square" rtlCol="0">
            <a:spAutoFit/>
          </a:bodyPr>
          <a:lstStyle/>
          <a:p>
            <a:r>
              <a:rPr lang="en-US" sz="2000" b="1" dirty="0"/>
              <a:t>Translation &gt; Translate Instance</a:t>
            </a:r>
          </a:p>
        </p:txBody>
      </p:sp>
      <p:sp>
        <p:nvSpPr>
          <p:cNvPr id="14" name="TextBox 13">
            <a:extLst>
              <a:ext uri="{FF2B5EF4-FFF2-40B4-BE49-F238E27FC236}">
                <a16:creationId xmlns:a16="http://schemas.microsoft.com/office/drawing/2014/main" id="{AA325061-CBBB-41E3-ADF8-554B6E9AAC39}"/>
              </a:ext>
            </a:extLst>
          </p:cNvPr>
          <p:cNvSpPr txBox="1"/>
          <p:nvPr/>
        </p:nvSpPr>
        <p:spPr>
          <a:xfrm>
            <a:off x="2405849" y="2640923"/>
            <a:ext cx="8398275" cy="1477328"/>
          </a:xfrm>
          <a:prstGeom prst="rect">
            <a:avLst/>
          </a:prstGeom>
          <a:noFill/>
        </p:spPr>
        <p:txBody>
          <a:bodyPr wrap="square" rtlCol="0">
            <a:spAutoFit/>
          </a:bodyPr>
          <a:lstStyle/>
          <a:p>
            <a:r>
              <a:rPr lang="en-US" dirty="0"/>
              <a:t>Using the related actions on custom report, following can be translated:</a:t>
            </a:r>
          </a:p>
          <a:p>
            <a:pPr marL="285750" indent="-285750">
              <a:buFont typeface="Arial" panose="020B0604020202020204" pitchFamily="34" charset="0"/>
              <a:buChar char="•"/>
            </a:pPr>
            <a:r>
              <a:rPr lang="en-US" dirty="0"/>
              <a:t>Brief Description</a:t>
            </a:r>
          </a:p>
          <a:p>
            <a:pPr marL="285750" indent="-285750">
              <a:buFont typeface="Arial" panose="020B0604020202020204" pitchFamily="34" charset="0"/>
              <a:buChar char="•"/>
            </a:pPr>
            <a:r>
              <a:rPr lang="en-US" dirty="0"/>
              <a:t>Instructions</a:t>
            </a:r>
          </a:p>
          <a:p>
            <a:pPr marL="285750" indent="-285750">
              <a:buFont typeface="Arial" panose="020B0604020202020204" pitchFamily="34" charset="0"/>
              <a:buChar char="•"/>
            </a:pPr>
            <a:r>
              <a:rPr lang="en-US" dirty="0"/>
              <a:t>Label Override</a:t>
            </a:r>
          </a:p>
          <a:p>
            <a:pPr marL="285750" indent="-285750">
              <a:buFont typeface="Arial" panose="020B0604020202020204" pitchFamily="34" charset="0"/>
              <a:buChar char="•"/>
            </a:pPr>
            <a:r>
              <a:rPr lang="en-US" dirty="0"/>
              <a:t>More Info</a:t>
            </a:r>
          </a:p>
        </p:txBody>
      </p:sp>
    </p:spTree>
    <p:extLst>
      <p:ext uri="{BB962C8B-B14F-4D97-AF65-F5344CB8AC3E}">
        <p14:creationId xmlns:p14="http://schemas.microsoft.com/office/powerpoint/2010/main" val="218680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2EE568-D4D9-40DA-BD0D-1059295A37E8}"/>
              </a:ext>
            </a:extLst>
          </p:cNvPr>
          <p:cNvPicPr>
            <a:picLocks noChangeAspect="1"/>
          </p:cNvPicPr>
          <p:nvPr/>
        </p:nvPicPr>
        <p:blipFill>
          <a:blip r:embed="rId3"/>
          <a:stretch>
            <a:fillRect/>
          </a:stretch>
        </p:blipFill>
        <p:spPr>
          <a:xfrm>
            <a:off x="1781174" y="876323"/>
            <a:ext cx="9103701" cy="1131148"/>
          </a:xfrm>
          <a:prstGeom prst="rect">
            <a:avLst/>
          </a:prstGeom>
        </p:spPr>
      </p:pic>
      <p:pic>
        <p:nvPicPr>
          <p:cNvPr id="29" name="Picture 28">
            <a:extLst>
              <a:ext uri="{FF2B5EF4-FFF2-40B4-BE49-F238E27FC236}">
                <a16:creationId xmlns:a16="http://schemas.microsoft.com/office/drawing/2014/main" id="{84812D54-0F18-44B6-ACD4-FCF484A0C9AB}"/>
              </a:ext>
            </a:extLst>
          </p:cNvPr>
          <p:cNvPicPr>
            <a:picLocks noChangeAspect="1"/>
          </p:cNvPicPr>
          <p:nvPr/>
        </p:nvPicPr>
        <p:blipFill>
          <a:blip r:embed="rId4"/>
          <a:stretch>
            <a:fillRect/>
          </a:stretch>
        </p:blipFill>
        <p:spPr>
          <a:xfrm>
            <a:off x="117688" y="2616558"/>
            <a:ext cx="2780664" cy="3975661"/>
          </a:xfrm>
          <a:prstGeom prst="rect">
            <a:avLst/>
          </a:prstGeom>
        </p:spPr>
      </p:pic>
      <p:sp>
        <p:nvSpPr>
          <p:cNvPr id="30" name="TextBox 29">
            <a:extLst>
              <a:ext uri="{FF2B5EF4-FFF2-40B4-BE49-F238E27FC236}">
                <a16:creationId xmlns:a16="http://schemas.microsoft.com/office/drawing/2014/main" id="{C36E837D-3D17-4C23-A5E5-AF5FB2A4D728}"/>
              </a:ext>
            </a:extLst>
          </p:cNvPr>
          <p:cNvSpPr txBox="1"/>
          <p:nvPr/>
        </p:nvSpPr>
        <p:spPr>
          <a:xfrm>
            <a:off x="3581400" y="1788794"/>
            <a:ext cx="5286375" cy="461665"/>
          </a:xfrm>
          <a:prstGeom prst="rect">
            <a:avLst/>
          </a:prstGeom>
          <a:noFill/>
        </p:spPr>
        <p:txBody>
          <a:bodyPr wrap="square" rtlCol="0">
            <a:spAutoFit/>
          </a:bodyPr>
          <a:lstStyle/>
          <a:p>
            <a:pPr algn="ctr"/>
            <a:r>
              <a:rPr lang="en-US" sz="1200" dirty="0"/>
              <a:t>Underrated Superhero of Workday </a:t>
            </a:r>
            <a:r>
              <a:rPr lang="en-US" sz="1200" dirty="0" err="1"/>
              <a:t>Reportverse</a:t>
            </a:r>
            <a:r>
              <a:rPr lang="en-US" sz="1200" dirty="0"/>
              <a:t> </a:t>
            </a:r>
          </a:p>
          <a:p>
            <a:pPr algn="ctr"/>
            <a:r>
              <a:rPr lang="en-US" sz="1200" dirty="0"/>
              <a:t>(just like </a:t>
            </a:r>
            <a:r>
              <a:rPr lang="en-US" sz="1200" dirty="0" err="1"/>
              <a:t>Warmachine</a:t>
            </a:r>
            <a:r>
              <a:rPr lang="en-US" sz="1200" dirty="0"/>
              <a:t>)</a:t>
            </a:r>
          </a:p>
        </p:txBody>
      </p:sp>
      <p:sp>
        <p:nvSpPr>
          <p:cNvPr id="2" name="TextBox 1">
            <a:extLst>
              <a:ext uri="{FF2B5EF4-FFF2-40B4-BE49-F238E27FC236}">
                <a16:creationId xmlns:a16="http://schemas.microsoft.com/office/drawing/2014/main" id="{AC67E010-E0DC-4BEB-B9D2-A7A793CFBDA3}"/>
              </a:ext>
            </a:extLst>
          </p:cNvPr>
          <p:cNvSpPr txBox="1"/>
          <p:nvPr/>
        </p:nvSpPr>
        <p:spPr>
          <a:xfrm>
            <a:off x="2444825" y="3667126"/>
            <a:ext cx="2780663" cy="646331"/>
          </a:xfrm>
          <a:prstGeom prst="rect">
            <a:avLst/>
          </a:prstGeom>
          <a:noFill/>
        </p:spPr>
        <p:txBody>
          <a:bodyPr wrap="square" rtlCol="0">
            <a:spAutoFit/>
          </a:bodyPr>
          <a:lstStyle/>
          <a:p>
            <a:pPr algn="ctr"/>
            <a:r>
              <a:rPr lang="en-US" dirty="0"/>
              <a:t>Only Primary Business Object</a:t>
            </a:r>
          </a:p>
        </p:txBody>
      </p:sp>
      <p:sp>
        <p:nvSpPr>
          <p:cNvPr id="6" name="TextBox 5">
            <a:extLst>
              <a:ext uri="{FF2B5EF4-FFF2-40B4-BE49-F238E27FC236}">
                <a16:creationId xmlns:a16="http://schemas.microsoft.com/office/drawing/2014/main" id="{122BA2D7-28C9-434F-8683-FD4E884EAB85}"/>
              </a:ext>
            </a:extLst>
          </p:cNvPr>
          <p:cNvSpPr txBox="1"/>
          <p:nvPr/>
        </p:nvSpPr>
        <p:spPr>
          <a:xfrm>
            <a:off x="5463958" y="3667126"/>
            <a:ext cx="2780663" cy="369332"/>
          </a:xfrm>
          <a:prstGeom prst="rect">
            <a:avLst/>
          </a:prstGeom>
          <a:noFill/>
        </p:spPr>
        <p:txBody>
          <a:bodyPr wrap="square" rtlCol="0">
            <a:spAutoFit/>
          </a:bodyPr>
          <a:lstStyle/>
          <a:p>
            <a:pPr algn="ctr"/>
            <a:r>
              <a:rPr lang="en-US" dirty="0"/>
              <a:t>Allows Sorting</a:t>
            </a:r>
          </a:p>
        </p:txBody>
      </p:sp>
      <p:sp>
        <p:nvSpPr>
          <p:cNvPr id="7" name="TextBox 6">
            <a:extLst>
              <a:ext uri="{FF2B5EF4-FFF2-40B4-BE49-F238E27FC236}">
                <a16:creationId xmlns:a16="http://schemas.microsoft.com/office/drawing/2014/main" id="{98ED1F01-A3D9-4CD1-BE7B-AE92FFB2C737}"/>
              </a:ext>
            </a:extLst>
          </p:cNvPr>
          <p:cNvSpPr txBox="1"/>
          <p:nvPr/>
        </p:nvSpPr>
        <p:spPr>
          <a:xfrm>
            <a:off x="8483091" y="3667126"/>
            <a:ext cx="2780663" cy="369332"/>
          </a:xfrm>
          <a:prstGeom prst="rect">
            <a:avLst/>
          </a:prstGeom>
          <a:noFill/>
        </p:spPr>
        <p:txBody>
          <a:bodyPr wrap="square" rtlCol="0">
            <a:spAutoFit/>
          </a:bodyPr>
          <a:lstStyle/>
          <a:p>
            <a:pPr algn="ctr"/>
            <a:r>
              <a:rPr lang="en-US" dirty="0"/>
              <a:t>Allows simple filtering</a:t>
            </a:r>
          </a:p>
        </p:txBody>
      </p:sp>
      <p:pic>
        <p:nvPicPr>
          <p:cNvPr id="4" name="Graphic 3" descr="User network with solid fill">
            <a:extLst>
              <a:ext uri="{FF2B5EF4-FFF2-40B4-BE49-F238E27FC236}">
                <a16:creationId xmlns:a16="http://schemas.microsoft.com/office/drawing/2014/main" id="{B342027C-1046-487E-A600-595FC22B98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77957" y="2608776"/>
            <a:ext cx="914400" cy="914400"/>
          </a:xfrm>
          <a:prstGeom prst="rect">
            <a:avLst/>
          </a:prstGeom>
        </p:spPr>
      </p:pic>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18343" y="2775491"/>
            <a:ext cx="723271" cy="723271"/>
          </a:xfrm>
          <a:prstGeom prst="rect">
            <a:avLst/>
          </a:prstGeom>
        </p:spPr>
      </p:pic>
      <p:pic>
        <p:nvPicPr>
          <p:cNvPr id="13" name="Graphic 12" descr="Sort with solid fill">
            <a:extLst>
              <a:ext uri="{FF2B5EF4-FFF2-40B4-BE49-F238E27FC236}">
                <a16:creationId xmlns:a16="http://schemas.microsoft.com/office/drawing/2014/main" id="{0283F1E3-80B9-4DC5-83B4-A94D9C3184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62071" y="2723633"/>
            <a:ext cx="799543" cy="799543"/>
          </a:xfrm>
          <a:prstGeom prst="rect">
            <a:avLst/>
          </a:prstGeom>
        </p:spPr>
      </p:pic>
      <p:pic>
        <p:nvPicPr>
          <p:cNvPr id="15" name="Graphic 14" descr="GMO with solid fill">
            <a:extLst>
              <a:ext uri="{FF2B5EF4-FFF2-40B4-BE49-F238E27FC236}">
                <a16:creationId xmlns:a16="http://schemas.microsoft.com/office/drawing/2014/main" id="{157DCF16-FDF0-4861-AFC3-BAB1F7EB69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33024" y="4411675"/>
            <a:ext cx="914400" cy="914400"/>
          </a:xfrm>
          <a:prstGeom prst="rect">
            <a:avLst/>
          </a:prstGeom>
        </p:spPr>
      </p:pic>
      <p:sp>
        <p:nvSpPr>
          <p:cNvPr id="18" name="TextBox 17">
            <a:extLst>
              <a:ext uri="{FF2B5EF4-FFF2-40B4-BE49-F238E27FC236}">
                <a16:creationId xmlns:a16="http://schemas.microsoft.com/office/drawing/2014/main" id="{A7E70EB4-9687-446F-BF3E-AB89B2E30BC6}"/>
              </a:ext>
            </a:extLst>
          </p:cNvPr>
          <p:cNvSpPr txBox="1"/>
          <p:nvPr/>
        </p:nvSpPr>
        <p:spPr>
          <a:xfrm>
            <a:off x="5399892" y="5469764"/>
            <a:ext cx="2780663" cy="646331"/>
          </a:xfrm>
          <a:prstGeom prst="rect">
            <a:avLst/>
          </a:prstGeom>
          <a:noFill/>
        </p:spPr>
        <p:txBody>
          <a:bodyPr wrap="square" rtlCol="0">
            <a:spAutoFit/>
          </a:bodyPr>
          <a:lstStyle/>
          <a:p>
            <a:pPr algn="ctr"/>
            <a:r>
              <a:rPr lang="en-US" dirty="0"/>
              <a:t>Upgradable to Advanced Report</a:t>
            </a:r>
          </a:p>
        </p:txBody>
      </p:sp>
    </p:spTree>
    <p:extLst>
      <p:ext uri="{BB962C8B-B14F-4D97-AF65-F5344CB8AC3E}">
        <p14:creationId xmlns:p14="http://schemas.microsoft.com/office/powerpoint/2010/main" val="247180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7E010-E0DC-4BEB-B9D2-A7A793CFBDA3}"/>
              </a:ext>
            </a:extLst>
          </p:cNvPr>
          <p:cNvSpPr txBox="1"/>
          <p:nvPr/>
        </p:nvSpPr>
        <p:spPr>
          <a:xfrm>
            <a:off x="2737789" y="3232256"/>
            <a:ext cx="2780663" cy="923330"/>
          </a:xfrm>
          <a:prstGeom prst="rect">
            <a:avLst/>
          </a:prstGeom>
          <a:noFill/>
        </p:spPr>
        <p:txBody>
          <a:bodyPr wrap="square" rtlCol="0">
            <a:spAutoFit/>
          </a:bodyPr>
          <a:lstStyle/>
          <a:p>
            <a:pPr algn="ctr"/>
            <a:r>
              <a:rPr lang="en-US" dirty="0"/>
              <a:t>Primary Business Object and Related Business Object</a:t>
            </a:r>
          </a:p>
        </p:txBody>
      </p:sp>
      <p:sp>
        <p:nvSpPr>
          <p:cNvPr id="6" name="TextBox 5">
            <a:extLst>
              <a:ext uri="{FF2B5EF4-FFF2-40B4-BE49-F238E27FC236}">
                <a16:creationId xmlns:a16="http://schemas.microsoft.com/office/drawing/2014/main" id="{122BA2D7-28C9-434F-8683-FD4E884EAB85}"/>
              </a:ext>
            </a:extLst>
          </p:cNvPr>
          <p:cNvSpPr txBox="1"/>
          <p:nvPr/>
        </p:nvSpPr>
        <p:spPr>
          <a:xfrm>
            <a:off x="5664474" y="3232256"/>
            <a:ext cx="2780663" cy="369332"/>
          </a:xfrm>
          <a:prstGeom prst="rect">
            <a:avLst/>
          </a:prstGeom>
          <a:noFill/>
        </p:spPr>
        <p:txBody>
          <a:bodyPr wrap="square" rtlCol="0">
            <a:spAutoFit/>
          </a:bodyPr>
          <a:lstStyle/>
          <a:p>
            <a:pPr algn="ctr"/>
            <a:r>
              <a:rPr lang="en-US" dirty="0"/>
              <a:t>Advanced Sorting</a:t>
            </a:r>
          </a:p>
        </p:txBody>
      </p:sp>
      <p:sp>
        <p:nvSpPr>
          <p:cNvPr id="7" name="TextBox 6">
            <a:extLst>
              <a:ext uri="{FF2B5EF4-FFF2-40B4-BE49-F238E27FC236}">
                <a16:creationId xmlns:a16="http://schemas.microsoft.com/office/drawing/2014/main" id="{98ED1F01-A3D9-4CD1-BE7B-AE92FFB2C737}"/>
              </a:ext>
            </a:extLst>
          </p:cNvPr>
          <p:cNvSpPr txBox="1"/>
          <p:nvPr/>
        </p:nvSpPr>
        <p:spPr>
          <a:xfrm>
            <a:off x="8776055" y="3232256"/>
            <a:ext cx="2780663" cy="646331"/>
          </a:xfrm>
          <a:prstGeom prst="rect">
            <a:avLst/>
          </a:prstGeom>
          <a:noFill/>
        </p:spPr>
        <p:txBody>
          <a:bodyPr wrap="square" rtlCol="0">
            <a:spAutoFit/>
          </a:bodyPr>
          <a:lstStyle/>
          <a:p>
            <a:pPr algn="ctr"/>
            <a:r>
              <a:rPr lang="en-US" dirty="0"/>
              <a:t>Advanced filtering with Prompts</a:t>
            </a:r>
          </a:p>
        </p:txBody>
      </p:sp>
      <p:pic>
        <p:nvPicPr>
          <p:cNvPr id="4" name="Graphic 3" descr="User network with solid fill">
            <a:extLst>
              <a:ext uri="{FF2B5EF4-FFF2-40B4-BE49-F238E27FC236}">
                <a16:creationId xmlns:a16="http://schemas.microsoft.com/office/drawing/2014/main" id="{B342027C-1046-487E-A600-595FC22B98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70921" y="2173906"/>
            <a:ext cx="914400" cy="914400"/>
          </a:xfrm>
          <a:prstGeom prst="rect">
            <a:avLst/>
          </a:prstGeom>
        </p:spPr>
      </p:pic>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1307" y="2340621"/>
            <a:ext cx="723271" cy="723271"/>
          </a:xfrm>
          <a:prstGeom prst="rect">
            <a:avLst/>
          </a:prstGeom>
        </p:spPr>
      </p:pic>
      <p:pic>
        <p:nvPicPr>
          <p:cNvPr id="13" name="Graphic 12" descr="Sort with solid fill">
            <a:extLst>
              <a:ext uri="{FF2B5EF4-FFF2-40B4-BE49-F238E27FC236}">
                <a16:creationId xmlns:a16="http://schemas.microsoft.com/office/drawing/2014/main" id="{0283F1E3-80B9-4DC5-83B4-A94D9C3184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55035" y="2288763"/>
            <a:ext cx="799543" cy="799543"/>
          </a:xfrm>
          <a:prstGeom prst="rect">
            <a:avLst/>
          </a:prstGeom>
        </p:spPr>
      </p:pic>
      <p:pic>
        <p:nvPicPr>
          <p:cNvPr id="5" name="Picture 4" descr="A person in a garment&#10;&#10;Description automatically generated with medium confidence">
            <a:extLst>
              <a:ext uri="{FF2B5EF4-FFF2-40B4-BE49-F238E27FC236}">
                <a16:creationId xmlns:a16="http://schemas.microsoft.com/office/drawing/2014/main" id="{5652B284-56D0-40FE-9E2D-789F6B863ED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0535" y="1612971"/>
            <a:ext cx="2780662" cy="5085231"/>
          </a:xfrm>
          <a:prstGeom prst="rect">
            <a:avLst/>
          </a:prstGeom>
        </p:spPr>
      </p:pic>
      <p:pic>
        <p:nvPicPr>
          <p:cNvPr id="12" name="Graphic 11" descr="Share with solid fill">
            <a:extLst>
              <a:ext uri="{FF2B5EF4-FFF2-40B4-BE49-F238E27FC236}">
                <a16:creationId xmlns:a16="http://schemas.microsoft.com/office/drawing/2014/main" id="{E67D245A-CA37-4C67-80D4-C2B784481B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38063" y="4274187"/>
            <a:ext cx="676433" cy="676433"/>
          </a:xfrm>
          <a:prstGeom prst="rect">
            <a:avLst/>
          </a:prstGeom>
        </p:spPr>
      </p:pic>
      <p:sp>
        <p:nvSpPr>
          <p:cNvPr id="19" name="TextBox 18">
            <a:extLst>
              <a:ext uri="{FF2B5EF4-FFF2-40B4-BE49-F238E27FC236}">
                <a16:creationId xmlns:a16="http://schemas.microsoft.com/office/drawing/2014/main" id="{6D106B40-C6EC-4FBC-9758-5802D3C0FF3D}"/>
              </a:ext>
            </a:extLst>
          </p:cNvPr>
          <p:cNvSpPr txBox="1"/>
          <p:nvPr/>
        </p:nvSpPr>
        <p:spPr>
          <a:xfrm>
            <a:off x="2737789" y="5131157"/>
            <a:ext cx="2780663" cy="369332"/>
          </a:xfrm>
          <a:prstGeom prst="rect">
            <a:avLst/>
          </a:prstGeom>
          <a:noFill/>
        </p:spPr>
        <p:txBody>
          <a:bodyPr wrap="square" rtlCol="0">
            <a:spAutoFit/>
          </a:bodyPr>
          <a:lstStyle/>
          <a:p>
            <a:pPr algn="ctr"/>
            <a:r>
              <a:rPr lang="en-US" dirty="0"/>
              <a:t>Sharable</a:t>
            </a:r>
          </a:p>
        </p:txBody>
      </p:sp>
      <p:pic>
        <p:nvPicPr>
          <p:cNvPr id="16" name="Graphic 15" descr="Presentation with pie chart with solid fill">
            <a:extLst>
              <a:ext uri="{FF2B5EF4-FFF2-40B4-BE49-F238E27FC236}">
                <a16:creationId xmlns:a16="http://schemas.microsoft.com/office/drawing/2014/main" id="{BA48C642-4B92-4483-9188-F3CF8FD88B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97606" y="4274186"/>
            <a:ext cx="856971" cy="856971"/>
          </a:xfrm>
          <a:prstGeom prst="rect">
            <a:avLst/>
          </a:prstGeom>
        </p:spPr>
      </p:pic>
      <p:sp>
        <p:nvSpPr>
          <p:cNvPr id="21" name="TextBox 20">
            <a:extLst>
              <a:ext uri="{FF2B5EF4-FFF2-40B4-BE49-F238E27FC236}">
                <a16:creationId xmlns:a16="http://schemas.microsoft.com/office/drawing/2014/main" id="{F968ABE7-48CB-47D0-ACD0-0BDC713A4761}"/>
              </a:ext>
            </a:extLst>
          </p:cNvPr>
          <p:cNvSpPr txBox="1"/>
          <p:nvPr/>
        </p:nvSpPr>
        <p:spPr>
          <a:xfrm>
            <a:off x="5664474" y="5131157"/>
            <a:ext cx="2780663" cy="369332"/>
          </a:xfrm>
          <a:prstGeom prst="rect">
            <a:avLst/>
          </a:prstGeom>
          <a:noFill/>
        </p:spPr>
        <p:txBody>
          <a:bodyPr wrap="square" rtlCol="0">
            <a:spAutoFit/>
          </a:bodyPr>
          <a:lstStyle/>
          <a:p>
            <a:pPr algn="ctr"/>
            <a:r>
              <a:rPr lang="en-US" dirty="0"/>
              <a:t>Visualization options</a:t>
            </a:r>
          </a:p>
        </p:txBody>
      </p:sp>
      <p:pic>
        <p:nvPicPr>
          <p:cNvPr id="20" name="Graphic 19" descr="Badge Follow with solid fill">
            <a:extLst>
              <a:ext uri="{FF2B5EF4-FFF2-40B4-BE49-F238E27FC236}">
                <a16:creationId xmlns:a16="http://schemas.microsoft.com/office/drawing/2014/main" id="{A557ABEB-DCC2-4CF9-B68D-DB08960FA3B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11307" y="4216758"/>
            <a:ext cx="733862" cy="733862"/>
          </a:xfrm>
          <a:prstGeom prst="rect">
            <a:avLst/>
          </a:prstGeom>
        </p:spPr>
      </p:pic>
      <p:sp>
        <p:nvSpPr>
          <p:cNvPr id="24" name="TextBox 23">
            <a:extLst>
              <a:ext uri="{FF2B5EF4-FFF2-40B4-BE49-F238E27FC236}">
                <a16:creationId xmlns:a16="http://schemas.microsoft.com/office/drawing/2014/main" id="{F21CAEC1-B165-44DE-BD87-62AF95974C15}"/>
              </a:ext>
            </a:extLst>
          </p:cNvPr>
          <p:cNvSpPr txBox="1"/>
          <p:nvPr/>
        </p:nvSpPr>
        <p:spPr>
          <a:xfrm>
            <a:off x="8776054" y="5085502"/>
            <a:ext cx="2780663" cy="923330"/>
          </a:xfrm>
          <a:prstGeom prst="rect">
            <a:avLst/>
          </a:prstGeom>
          <a:noFill/>
        </p:spPr>
        <p:txBody>
          <a:bodyPr wrap="square" rtlCol="0">
            <a:spAutoFit/>
          </a:bodyPr>
          <a:lstStyle/>
          <a:p>
            <a:pPr algn="ctr"/>
            <a:r>
              <a:rPr lang="en-US" dirty="0"/>
              <a:t>Advanced options like Worklet, Web Service Enabled and much more</a:t>
            </a:r>
          </a:p>
        </p:txBody>
      </p:sp>
      <p:pic>
        <p:nvPicPr>
          <p:cNvPr id="23" name="Picture 22">
            <a:extLst>
              <a:ext uri="{FF2B5EF4-FFF2-40B4-BE49-F238E27FC236}">
                <a16:creationId xmlns:a16="http://schemas.microsoft.com/office/drawing/2014/main" id="{BC4A164E-F652-409B-8841-48A6B7EC0169}"/>
              </a:ext>
            </a:extLst>
          </p:cNvPr>
          <p:cNvPicPr>
            <a:picLocks noChangeAspect="1"/>
          </p:cNvPicPr>
          <p:nvPr/>
        </p:nvPicPr>
        <p:blipFill>
          <a:blip r:embed="rId17"/>
          <a:stretch>
            <a:fillRect/>
          </a:stretch>
        </p:blipFill>
        <p:spPr>
          <a:xfrm>
            <a:off x="1887147" y="456030"/>
            <a:ext cx="8916358" cy="987855"/>
          </a:xfrm>
          <a:prstGeom prst="rect">
            <a:avLst/>
          </a:prstGeom>
        </p:spPr>
      </p:pic>
      <p:sp>
        <p:nvSpPr>
          <p:cNvPr id="27" name="TextBox 26">
            <a:extLst>
              <a:ext uri="{FF2B5EF4-FFF2-40B4-BE49-F238E27FC236}">
                <a16:creationId xmlns:a16="http://schemas.microsoft.com/office/drawing/2014/main" id="{8092DEFD-5320-4C47-A1CA-001AF414C44A}"/>
              </a:ext>
            </a:extLst>
          </p:cNvPr>
          <p:cNvSpPr txBox="1"/>
          <p:nvPr/>
        </p:nvSpPr>
        <p:spPr>
          <a:xfrm>
            <a:off x="3670921" y="1485744"/>
            <a:ext cx="5286375" cy="461665"/>
          </a:xfrm>
          <a:prstGeom prst="rect">
            <a:avLst/>
          </a:prstGeom>
          <a:noFill/>
        </p:spPr>
        <p:txBody>
          <a:bodyPr wrap="square" rtlCol="0">
            <a:spAutoFit/>
          </a:bodyPr>
          <a:lstStyle/>
          <a:p>
            <a:pPr algn="ctr"/>
            <a:r>
              <a:rPr lang="en-US" sz="1200" dirty="0"/>
              <a:t>Most called upon Workday </a:t>
            </a:r>
            <a:r>
              <a:rPr lang="en-US" sz="1200" dirty="0" err="1"/>
              <a:t>Reportverse</a:t>
            </a:r>
            <a:r>
              <a:rPr lang="en-US" sz="1200" dirty="0"/>
              <a:t> Superhero</a:t>
            </a:r>
          </a:p>
          <a:p>
            <a:pPr algn="ctr"/>
            <a:r>
              <a:rPr lang="en-US" sz="1200" dirty="0"/>
              <a:t>(just like Iron Man)</a:t>
            </a:r>
          </a:p>
        </p:txBody>
      </p:sp>
    </p:spTree>
    <p:extLst>
      <p:ext uri="{BB962C8B-B14F-4D97-AF65-F5344CB8AC3E}">
        <p14:creationId xmlns:p14="http://schemas.microsoft.com/office/powerpoint/2010/main" val="45161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381C92B7-F2B5-450A-9180-EBC15AB53A1A}"/>
              </a:ext>
            </a:extLst>
          </p:cNvPr>
          <p:cNvPicPr>
            <a:picLocks noChangeAspect="1"/>
          </p:cNvPicPr>
          <p:nvPr/>
        </p:nvPicPr>
        <p:blipFill>
          <a:blip r:embed="rId3"/>
          <a:stretch>
            <a:fillRect/>
          </a:stretch>
        </p:blipFill>
        <p:spPr>
          <a:xfrm>
            <a:off x="2157203" y="449622"/>
            <a:ext cx="7877593" cy="1345233"/>
          </a:xfrm>
          <a:prstGeom prst="rect">
            <a:avLst/>
          </a:prstGeom>
        </p:spPr>
      </p:pic>
      <p:pic>
        <p:nvPicPr>
          <p:cNvPr id="1027" name="Picture 1026">
            <a:extLst>
              <a:ext uri="{FF2B5EF4-FFF2-40B4-BE49-F238E27FC236}">
                <a16:creationId xmlns:a16="http://schemas.microsoft.com/office/drawing/2014/main" id="{73C55717-74EB-43A5-B550-642B8E1E57C8}"/>
              </a:ext>
            </a:extLst>
          </p:cNvPr>
          <p:cNvPicPr>
            <a:picLocks noChangeAspect="1"/>
          </p:cNvPicPr>
          <p:nvPr/>
        </p:nvPicPr>
        <p:blipFill>
          <a:blip r:embed="rId4"/>
          <a:stretch>
            <a:fillRect/>
          </a:stretch>
        </p:blipFill>
        <p:spPr>
          <a:xfrm>
            <a:off x="-26452" y="2079735"/>
            <a:ext cx="3697373" cy="4783476"/>
          </a:xfrm>
          <a:prstGeom prst="rect">
            <a:avLst/>
          </a:prstGeom>
        </p:spPr>
      </p:pic>
      <p:sp>
        <p:nvSpPr>
          <p:cNvPr id="36" name="TextBox 35">
            <a:extLst>
              <a:ext uri="{FF2B5EF4-FFF2-40B4-BE49-F238E27FC236}">
                <a16:creationId xmlns:a16="http://schemas.microsoft.com/office/drawing/2014/main" id="{223214CA-5BD3-41F4-9B7E-4464984D2478}"/>
              </a:ext>
            </a:extLst>
          </p:cNvPr>
          <p:cNvSpPr txBox="1"/>
          <p:nvPr/>
        </p:nvSpPr>
        <p:spPr>
          <a:xfrm>
            <a:off x="3677133" y="1644800"/>
            <a:ext cx="5286375" cy="461665"/>
          </a:xfrm>
          <a:prstGeom prst="rect">
            <a:avLst/>
          </a:prstGeom>
          <a:noFill/>
        </p:spPr>
        <p:txBody>
          <a:bodyPr wrap="square" rtlCol="0">
            <a:spAutoFit/>
          </a:bodyPr>
          <a:lstStyle/>
          <a:p>
            <a:pPr algn="ctr"/>
            <a:r>
              <a:rPr lang="en-US" sz="1200" dirty="0"/>
              <a:t>Combine data from multiple reports (universe)</a:t>
            </a:r>
          </a:p>
          <a:p>
            <a:pPr algn="ctr"/>
            <a:r>
              <a:rPr lang="en-US" sz="1200" dirty="0"/>
              <a:t>(Just as Sorcerer Supreme Dr. Strange)</a:t>
            </a:r>
          </a:p>
        </p:txBody>
      </p:sp>
      <p:pic>
        <p:nvPicPr>
          <p:cNvPr id="1029" name="Graphic 1028" descr="Link with solid fill">
            <a:extLst>
              <a:ext uri="{FF2B5EF4-FFF2-40B4-BE49-F238E27FC236}">
                <a16:creationId xmlns:a16="http://schemas.microsoft.com/office/drawing/2014/main" id="{7B253931-5325-491F-98DA-56A1046758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5485" y="2683301"/>
            <a:ext cx="832282" cy="832282"/>
          </a:xfrm>
          <a:prstGeom prst="rect">
            <a:avLst/>
          </a:prstGeom>
        </p:spPr>
      </p:pic>
      <p:sp>
        <p:nvSpPr>
          <p:cNvPr id="39" name="TextBox 38">
            <a:extLst>
              <a:ext uri="{FF2B5EF4-FFF2-40B4-BE49-F238E27FC236}">
                <a16:creationId xmlns:a16="http://schemas.microsoft.com/office/drawing/2014/main" id="{582690BB-327F-444F-90EE-5AE70FA6349F}"/>
              </a:ext>
            </a:extLst>
          </p:cNvPr>
          <p:cNvSpPr txBox="1"/>
          <p:nvPr/>
        </p:nvSpPr>
        <p:spPr>
          <a:xfrm>
            <a:off x="2891294" y="3548143"/>
            <a:ext cx="2780663" cy="646331"/>
          </a:xfrm>
          <a:prstGeom prst="rect">
            <a:avLst/>
          </a:prstGeom>
          <a:noFill/>
        </p:spPr>
        <p:txBody>
          <a:bodyPr wrap="square" rtlCol="0">
            <a:spAutoFit/>
          </a:bodyPr>
          <a:lstStyle/>
          <a:p>
            <a:pPr algn="ctr"/>
            <a:r>
              <a:rPr lang="en-US" dirty="0"/>
              <a:t>Combine multiple reports into 1 report</a:t>
            </a:r>
          </a:p>
        </p:txBody>
      </p:sp>
      <p:pic>
        <p:nvPicPr>
          <p:cNvPr id="1031" name="Graphic 1030" descr="Ripple with solid fill">
            <a:extLst>
              <a:ext uri="{FF2B5EF4-FFF2-40B4-BE49-F238E27FC236}">
                <a16:creationId xmlns:a16="http://schemas.microsoft.com/office/drawing/2014/main" id="{F91304C4-8AB7-4970-805F-7532298143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95638" y="2505377"/>
            <a:ext cx="1188130" cy="1188130"/>
          </a:xfrm>
          <a:prstGeom prst="rect">
            <a:avLst/>
          </a:prstGeom>
        </p:spPr>
      </p:pic>
      <p:sp>
        <p:nvSpPr>
          <p:cNvPr id="42" name="TextBox 41">
            <a:extLst>
              <a:ext uri="{FF2B5EF4-FFF2-40B4-BE49-F238E27FC236}">
                <a16:creationId xmlns:a16="http://schemas.microsoft.com/office/drawing/2014/main" id="{D22795CE-418E-405F-AC79-13B3C62F3115}"/>
              </a:ext>
            </a:extLst>
          </p:cNvPr>
          <p:cNvSpPr txBox="1"/>
          <p:nvPr/>
        </p:nvSpPr>
        <p:spPr>
          <a:xfrm>
            <a:off x="7199371" y="3515583"/>
            <a:ext cx="2780663" cy="646331"/>
          </a:xfrm>
          <a:prstGeom prst="rect">
            <a:avLst/>
          </a:prstGeom>
          <a:noFill/>
        </p:spPr>
        <p:txBody>
          <a:bodyPr wrap="square" rtlCol="0">
            <a:spAutoFit/>
          </a:bodyPr>
          <a:lstStyle/>
          <a:p>
            <a:pPr algn="ctr"/>
            <a:r>
              <a:rPr lang="en-US" dirty="0"/>
              <a:t>Each sub-report can have different data source</a:t>
            </a:r>
          </a:p>
        </p:txBody>
      </p:sp>
    </p:spTree>
    <p:extLst>
      <p:ext uri="{BB962C8B-B14F-4D97-AF65-F5344CB8AC3E}">
        <p14:creationId xmlns:p14="http://schemas.microsoft.com/office/powerpoint/2010/main" val="3614902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67E010-E0DC-4BEB-B9D2-A7A793CFBDA3}"/>
              </a:ext>
            </a:extLst>
          </p:cNvPr>
          <p:cNvSpPr txBox="1"/>
          <p:nvPr/>
        </p:nvSpPr>
        <p:spPr>
          <a:xfrm>
            <a:off x="2737789" y="3232256"/>
            <a:ext cx="2780663" cy="923330"/>
          </a:xfrm>
          <a:prstGeom prst="rect">
            <a:avLst/>
          </a:prstGeom>
          <a:noFill/>
        </p:spPr>
        <p:txBody>
          <a:bodyPr wrap="square" rtlCol="0">
            <a:spAutoFit/>
          </a:bodyPr>
          <a:lstStyle/>
          <a:p>
            <a:pPr algn="ctr"/>
            <a:r>
              <a:rPr lang="en-US" dirty="0"/>
              <a:t>Group and summarize based on few parameters (fields)</a:t>
            </a:r>
          </a:p>
        </p:txBody>
      </p:sp>
      <p:sp>
        <p:nvSpPr>
          <p:cNvPr id="6" name="TextBox 5">
            <a:extLst>
              <a:ext uri="{FF2B5EF4-FFF2-40B4-BE49-F238E27FC236}">
                <a16:creationId xmlns:a16="http://schemas.microsoft.com/office/drawing/2014/main" id="{122BA2D7-28C9-434F-8683-FD4E884EAB85}"/>
              </a:ext>
            </a:extLst>
          </p:cNvPr>
          <p:cNvSpPr txBox="1"/>
          <p:nvPr/>
        </p:nvSpPr>
        <p:spPr>
          <a:xfrm>
            <a:off x="5664474" y="3232256"/>
            <a:ext cx="2780663" cy="369332"/>
          </a:xfrm>
          <a:prstGeom prst="rect">
            <a:avLst/>
          </a:prstGeom>
          <a:noFill/>
        </p:spPr>
        <p:txBody>
          <a:bodyPr wrap="square" rtlCol="0">
            <a:spAutoFit/>
          </a:bodyPr>
          <a:lstStyle/>
          <a:p>
            <a:pPr algn="ctr"/>
            <a:r>
              <a:rPr lang="en-US" dirty="0"/>
              <a:t>Drill down</a:t>
            </a:r>
          </a:p>
        </p:txBody>
      </p:sp>
      <p:sp>
        <p:nvSpPr>
          <p:cNvPr id="7" name="TextBox 6">
            <a:extLst>
              <a:ext uri="{FF2B5EF4-FFF2-40B4-BE49-F238E27FC236}">
                <a16:creationId xmlns:a16="http://schemas.microsoft.com/office/drawing/2014/main" id="{98ED1F01-A3D9-4CD1-BE7B-AE92FFB2C737}"/>
              </a:ext>
            </a:extLst>
          </p:cNvPr>
          <p:cNvSpPr txBox="1"/>
          <p:nvPr/>
        </p:nvSpPr>
        <p:spPr>
          <a:xfrm>
            <a:off x="8776055" y="3232256"/>
            <a:ext cx="2780663" cy="646331"/>
          </a:xfrm>
          <a:prstGeom prst="rect">
            <a:avLst/>
          </a:prstGeom>
          <a:noFill/>
        </p:spPr>
        <p:txBody>
          <a:bodyPr wrap="square" rtlCol="0">
            <a:spAutoFit/>
          </a:bodyPr>
          <a:lstStyle/>
          <a:p>
            <a:pPr algn="ctr"/>
            <a:r>
              <a:rPr lang="en-US" dirty="0"/>
              <a:t>Advanced filtering with Prompts</a:t>
            </a:r>
          </a:p>
        </p:txBody>
      </p:sp>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1307" y="2340621"/>
            <a:ext cx="723271" cy="723271"/>
          </a:xfrm>
          <a:prstGeom prst="rect">
            <a:avLst/>
          </a:prstGeom>
        </p:spPr>
      </p:pic>
      <p:pic>
        <p:nvPicPr>
          <p:cNvPr id="12" name="Graphic 11" descr="Share with solid fill">
            <a:extLst>
              <a:ext uri="{FF2B5EF4-FFF2-40B4-BE49-F238E27FC236}">
                <a16:creationId xmlns:a16="http://schemas.microsoft.com/office/drawing/2014/main" id="{E67D245A-CA37-4C67-80D4-C2B784481B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38063" y="4274187"/>
            <a:ext cx="676433" cy="676433"/>
          </a:xfrm>
          <a:prstGeom prst="rect">
            <a:avLst/>
          </a:prstGeom>
        </p:spPr>
      </p:pic>
      <p:sp>
        <p:nvSpPr>
          <p:cNvPr id="19" name="TextBox 18">
            <a:extLst>
              <a:ext uri="{FF2B5EF4-FFF2-40B4-BE49-F238E27FC236}">
                <a16:creationId xmlns:a16="http://schemas.microsoft.com/office/drawing/2014/main" id="{6D106B40-C6EC-4FBC-9758-5802D3C0FF3D}"/>
              </a:ext>
            </a:extLst>
          </p:cNvPr>
          <p:cNvSpPr txBox="1"/>
          <p:nvPr/>
        </p:nvSpPr>
        <p:spPr>
          <a:xfrm>
            <a:off x="2737789" y="5131157"/>
            <a:ext cx="2780663" cy="369332"/>
          </a:xfrm>
          <a:prstGeom prst="rect">
            <a:avLst/>
          </a:prstGeom>
          <a:noFill/>
        </p:spPr>
        <p:txBody>
          <a:bodyPr wrap="square" rtlCol="0">
            <a:spAutoFit/>
          </a:bodyPr>
          <a:lstStyle/>
          <a:p>
            <a:pPr algn="ctr"/>
            <a:r>
              <a:rPr lang="en-US" dirty="0"/>
              <a:t>Sharable</a:t>
            </a:r>
          </a:p>
        </p:txBody>
      </p:sp>
      <p:pic>
        <p:nvPicPr>
          <p:cNvPr id="16" name="Graphic 15" descr="Presentation with pie chart with solid fill">
            <a:extLst>
              <a:ext uri="{FF2B5EF4-FFF2-40B4-BE49-F238E27FC236}">
                <a16:creationId xmlns:a16="http://schemas.microsoft.com/office/drawing/2014/main" id="{BA48C642-4B92-4483-9188-F3CF8FD88B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97606" y="4274186"/>
            <a:ext cx="856971" cy="856971"/>
          </a:xfrm>
          <a:prstGeom prst="rect">
            <a:avLst/>
          </a:prstGeom>
        </p:spPr>
      </p:pic>
      <p:sp>
        <p:nvSpPr>
          <p:cNvPr id="21" name="TextBox 20">
            <a:extLst>
              <a:ext uri="{FF2B5EF4-FFF2-40B4-BE49-F238E27FC236}">
                <a16:creationId xmlns:a16="http://schemas.microsoft.com/office/drawing/2014/main" id="{F968ABE7-48CB-47D0-ACD0-0BDC713A4761}"/>
              </a:ext>
            </a:extLst>
          </p:cNvPr>
          <p:cNvSpPr txBox="1"/>
          <p:nvPr/>
        </p:nvSpPr>
        <p:spPr>
          <a:xfrm>
            <a:off x="5664474" y="5131157"/>
            <a:ext cx="2780663" cy="646331"/>
          </a:xfrm>
          <a:prstGeom prst="rect">
            <a:avLst/>
          </a:prstGeom>
          <a:noFill/>
        </p:spPr>
        <p:txBody>
          <a:bodyPr wrap="square" rtlCol="0">
            <a:spAutoFit/>
          </a:bodyPr>
          <a:lstStyle/>
          <a:p>
            <a:pPr algn="ctr"/>
            <a:r>
              <a:rPr lang="en-US" dirty="0"/>
              <a:t>Can display as table or chart</a:t>
            </a:r>
          </a:p>
        </p:txBody>
      </p:sp>
      <p:pic>
        <p:nvPicPr>
          <p:cNvPr id="20" name="Graphic 19" descr="Badge Follow with solid fill">
            <a:extLst>
              <a:ext uri="{FF2B5EF4-FFF2-40B4-BE49-F238E27FC236}">
                <a16:creationId xmlns:a16="http://schemas.microsoft.com/office/drawing/2014/main" id="{A557ABEB-DCC2-4CF9-B68D-DB08960FA3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11307" y="4216758"/>
            <a:ext cx="733862" cy="733862"/>
          </a:xfrm>
          <a:prstGeom prst="rect">
            <a:avLst/>
          </a:prstGeom>
        </p:spPr>
      </p:pic>
      <p:sp>
        <p:nvSpPr>
          <p:cNvPr id="24" name="TextBox 23">
            <a:extLst>
              <a:ext uri="{FF2B5EF4-FFF2-40B4-BE49-F238E27FC236}">
                <a16:creationId xmlns:a16="http://schemas.microsoft.com/office/drawing/2014/main" id="{F21CAEC1-B165-44DE-BD87-62AF95974C15}"/>
              </a:ext>
            </a:extLst>
          </p:cNvPr>
          <p:cNvSpPr txBox="1"/>
          <p:nvPr/>
        </p:nvSpPr>
        <p:spPr>
          <a:xfrm>
            <a:off x="8776054" y="5085502"/>
            <a:ext cx="2780663" cy="923330"/>
          </a:xfrm>
          <a:prstGeom prst="rect">
            <a:avLst/>
          </a:prstGeom>
          <a:noFill/>
        </p:spPr>
        <p:txBody>
          <a:bodyPr wrap="square" rtlCol="0">
            <a:spAutoFit/>
          </a:bodyPr>
          <a:lstStyle/>
          <a:p>
            <a:pPr algn="ctr"/>
            <a:r>
              <a:rPr lang="en-US" dirty="0"/>
              <a:t>Advanced options like Worklet, Web Service Enabled and much more</a:t>
            </a:r>
          </a:p>
        </p:txBody>
      </p:sp>
      <p:sp>
        <p:nvSpPr>
          <p:cNvPr id="36" name="TextBox 35">
            <a:extLst>
              <a:ext uri="{FF2B5EF4-FFF2-40B4-BE49-F238E27FC236}">
                <a16:creationId xmlns:a16="http://schemas.microsoft.com/office/drawing/2014/main" id="{223214CA-5BD3-41F4-9B7E-4464984D2478}"/>
              </a:ext>
            </a:extLst>
          </p:cNvPr>
          <p:cNvSpPr txBox="1"/>
          <p:nvPr/>
        </p:nvSpPr>
        <p:spPr>
          <a:xfrm>
            <a:off x="3670921" y="1397685"/>
            <a:ext cx="5286375" cy="461665"/>
          </a:xfrm>
          <a:prstGeom prst="rect">
            <a:avLst/>
          </a:prstGeom>
          <a:noFill/>
        </p:spPr>
        <p:txBody>
          <a:bodyPr wrap="square" rtlCol="0">
            <a:spAutoFit/>
          </a:bodyPr>
          <a:lstStyle/>
          <a:p>
            <a:pPr algn="ctr"/>
            <a:r>
              <a:rPr lang="en-US" sz="1200" dirty="0" err="1"/>
              <a:t>Reportverse</a:t>
            </a:r>
            <a:r>
              <a:rPr lang="en-US" sz="1200" dirty="0"/>
              <a:t> hero ready to dig in deep</a:t>
            </a:r>
          </a:p>
          <a:p>
            <a:pPr algn="ctr"/>
            <a:r>
              <a:rPr lang="en-US" sz="1200" dirty="0"/>
              <a:t>(just like Ant Man)</a:t>
            </a:r>
          </a:p>
        </p:txBody>
      </p:sp>
      <p:pic>
        <p:nvPicPr>
          <p:cNvPr id="5" name="Picture 4" descr="A person in a garment&#10;&#10;Description automatically generated">
            <a:extLst>
              <a:ext uri="{FF2B5EF4-FFF2-40B4-BE49-F238E27FC236}">
                <a16:creationId xmlns:a16="http://schemas.microsoft.com/office/drawing/2014/main" id="{4AB6E7E9-DB5F-4B8C-B463-7788736F5D0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667" y="2702256"/>
            <a:ext cx="2573997" cy="4066917"/>
          </a:xfrm>
          <a:prstGeom prst="rect">
            <a:avLst/>
          </a:prstGeom>
        </p:spPr>
      </p:pic>
      <p:pic>
        <p:nvPicPr>
          <p:cNvPr id="2052" name="Picture 4">
            <a:extLst>
              <a:ext uri="{FF2B5EF4-FFF2-40B4-BE49-F238E27FC236}">
                <a16:creationId xmlns:a16="http://schemas.microsoft.com/office/drawing/2014/main" id="{55746DA0-E72A-4A28-AB00-9C5BB89ECA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1650" y="489320"/>
            <a:ext cx="8648700" cy="9429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rouping Icons - Download Free Vector Icons | Noun Project">
            <a:extLst>
              <a:ext uri="{FF2B5EF4-FFF2-40B4-BE49-F238E27FC236}">
                <a16:creationId xmlns:a16="http://schemas.microsoft.com/office/drawing/2014/main" id="{DB633B53-A71D-4ECB-BCFA-1BBEAF4DDC8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8321" y="2354672"/>
            <a:ext cx="779598" cy="77959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Labor with solid fill">
            <a:extLst>
              <a:ext uri="{FF2B5EF4-FFF2-40B4-BE49-F238E27FC236}">
                <a16:creationId xmlns:a16="http://schemas.microsoft.com/office/drawing/2014/main" id="{8361BA0D-43B6-49B1-A921-15153578321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97606" y="2336774"/>
            <a:ext cx="779598" cy="779598"/>
          </a:xfrm>
          <a:prstGeom prst="rect">
            <a:avLst/>
          </a:prstGeom>
        </p:spPr>
      </p:pic>
    </p:spTree>
    <p:extLst>
      <p:ext uri="{BB962C8B-B14F-4D97-AF65-F5344CB8AC3E}">
        <p14:creationId xmlns:p14="http://schemas.microsoft.com/office/powerpoint/2010/main" val="2000625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ED1F01-A3D9-4CD1-BE7B-AE92FFB2C737}"/>
              </a:ext>
            </a:extLst>
          </p:cNvPr>
          <p:cNvSpPr txBox="1"/>
          <p:nvPr/>
        </p:nvSpPr>
        <p:spPr>
          <a:xfrm>
            <a:off x="6176633" y="3244334"/>
            <a:ext cx="2780663" cy="646331"/>
          </a:xfrm>
          <a:prstGeom prst="rect">
            <a:avLst/>
          </a:prstGeom>
          <a:noFill/>
        </p:spPr>
        <p:txBody>
          <a:bodyPr wrap="square" rtlCol="0">
            <a:spAutoFit/>
          </a:bodyPr>
          <a:lstStyle/>
          <a:p>
            <a:pPr algn="ctr"/>
            <a:r>
              <a:rPr lang="en-US" dirty="0"/>
              <a:t>Pre-filter business object for search</a:t>
            </a:r>
          </a:p>
        </p:txBody>
      </p:sp>
      <p:pic>
        <p:nvPicPr>
          <p:cNvPr id="11" name="Graphic 10" descr="Filter with solid fill">
            <a:extLst>
              <a:ext uri="{FF2B5EF4-FFF2-40B4-BE49-F238E27FC236}">
                <a16:creationId xmlns:a16="http://schemas.microsoft.com/office/drawing/2014/main" id="{0A39F13E-464E-4401-9C08-F2B798CE4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1885" y="2352699"/>
            <a:ext cx="723271" cy="723271"/>
          </a:xfrm>
          <a:prstGeom prst="rect">
            <a:avLst/>
          </a:prstGeom>
        </p:spPr>
      </p:pic>
      <p:pic>
        <p:nvPicPr>
          <p:cNvPr id="12" name="Graphic 11" descr="Share with solid fill">
            <a:extLst>
              <a:ext uri="{FF2B5EF4-FFF2-40B4-BE49-F238E27FC236}">
                <a16:creationId xmlns:a16="http://schemas.microsoft.com/office/drawing/2014/main" id="{E67D245A-CA37-4C67-80D4-C2B784481B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0844" y="2387364"/>
            <a:ext cx="676433" cy="676433"/>
          </a:xfrm>
          <a:prstGeom prst="rect">
            <a:avLst/>
          </a:prstGeom>
        </p:spPr>
      </p:pic>
      <p:sp>
        <p:nvSpPr>
          <p:cNvPr id="19" name="TextBox 18">
            <a:extLst>
              <a:ext uri="{FF2B5EF4-FFF2-40B4-BE49-F238E27FC236}">
                <a16:creationId xmlns:a16="http://schemas.microsoft.com/office/drawing/2014/main" id="{6D106B40-C6EC-4FBC-9758-5802D3C0FF3D}"/>
              </a:ext>
            </a:extLst>
          </p:cNvPr>
          <p:cNvSpPr txBox="1"/>
          <p:nvPr/>
        </p:nvSpPr>
        <p:spPr>
          <a:xfrm>
            <a:off x="8980570" y="3244334"/>
            <a:ext cx="2780663" cy="369332"/>
          </a:xfrm>
          <a:prstGeom prst="rect">
            <a:avLst/>
          </a:prstGeom>
          <a:noFill/>
        </p:spPr>
        <p:txBody>
          <a:bodyPr wrap="square" rtlCol="0">
            <a:spAutoFit/>
          </a:bodyPr>
          <a:lstStyle/>
          <a:p>
            <a:pPr algn="ctr"/>
            <a:r>
              <a:rPr lang="en-US" dirty="0"/>
              <a:t>Sharable</a:t>
            </a:r>
          </a:p>
        </p:txBody>
      </p:sp>
      <p:pic>
        <p:nvPicPr>
          <p:cNvPr id="20" name="Graphic 19" descr="Badge Follow with solid fill">
            <a:extLst>
              <a:ext uri="{FF2B5EF4-FFF2-40B4-BE49-F238E27FC236}">
                <a16:creationId xmlns:a16="http://schemas.microsoft.com/office/drawing/2014/main" id="{A557ABEB-DCC2-4CF9-B68D-DB08960FA3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160" y="4278902"/>
            <a:ext cx="733862" cy="733862"/>
          </a:xfrm>
          <a:prstGeom prst="rect">
            <a:avLst/>
          </a:prstGeom>
        </p:spPr>
      </p:pic>
      <p:sp>
        <p:nvSpPr>
          <p:cNvPr id="24" name="TextBox 23">
            <a:extLst>
              <a:ext uri="{FF2B5EF4-FFF2-40B4-BE49-F238E27FC236}">
                <a16:creationId xmlns:a16="http://schemas.microsoft.com/office/drawing/2014/main" id="{F21CAEC1-B165-44DE-BD87-62AF95974C15}"/>
              </a:ext>
            </a:extLst>
          </p:cNvPr>
          <p:cNvSpPr txBox="1"/>
          <p:nvPr/>
        </p:nvSpPr>
        <p:spPr>
          <a:xfrm>
            <a:off x="6199907" y="5147646"/>
            <a:ext cx="2780663" cy="923330"/>
          </a:xfrm>
          <a:prstGeom prst="rect">
            <a:avLst/>
          </a:prstGeom>
          <a:noFill/>
        </p:spPr>
        <p:txBody>
          <a:bodyPr wrap="square" rtlCol="0">
            <a:spAutoFit/>
          </a:bodyPr>
          <a:lstStyle/>
          <a:p>
            <a:pPr algn="ctr"/>
            <a:r>
              <a:rPr lang="en-US" dirty="0"/>
              <a:t>Search reports can be enabled as Web Service in Outbound EIBs</a:t>
            </a:r>
          </a:p>
        </p:txBody>
      </p:sp>
      <p:sp>
        <p:nvSpPr>
          <p:cNvPr id="36" name="TextBox 35">
            <a:extLst>
              <a:ext uri="{FF2B5EF4-FFF2-40B4-BE49-F238E27FC236}">
                <a16:creationId xmlns:a16="http://schemas.microsoft.com/office/drawing/2014/main" id="{223214CA-5BD3-41F4-9B7E-4464984D2478}"/>
              </a:ext>
            </a:extLst>
          </p:cNvPr>
          <p:cNvSpPr txBox="1"/>
          <p:nvPr/>
        </p:nvSpPr>
        <p:spPr>
          <a:xfrm>
            <a:off x="3298060" y="1296149"/>
            <a:ext cx="5286375" cy="461665"/>
          </a:xfrm>
          <a:prstGeom prst="rect">
            <a:avLst/>
          </a:prstGeom>
          <a:noFill/>
        </p:spPr>
        <p:txBody>
          <a:bodyPr wrap="square" rtlCol="0">
            <a:spAutoFit/>
          </a:bodyPr>
          <a:lstStyle/>
          <a:p>
            <a:pPr algn="ctr"/>
            <a:r>
              <a:rPr lang="en-US" sz="1200" dirty="0"/>
              <a:t>Looking for a certain event, job or worker</a:t>
            </a:r>
          </a:p>
          <a:p>
            <a:pPr algn="ctr"/>
            <a:r>
              <a:rPr lang="en-US" sz="1200" dirty="0"/>
              <a:t> Let’s find them as easy as Star-Lord navigates universe</a:t>
            </a:r>
          </a:p>
        </p:txBody>
      </p:sp>
      <p:pic>
        <p:nvPicPr>
          <p:cNvPr id="4" name="Graphic 3" descr="Search Inventory with solid fill">
            <a:extLst>
              <a:ext uri="{FF2B5EF4-FFF2-40B4-BE49-F238E27FC236}">
                <a16:creationId xmlns:a16="http://schemas.microsoft.com/office/drawing/2014/main" id="{DBA8F0E8-6739-4E9A-BC5F-2053DE1E24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09606" y="2336774"/>
            <a:ext cx="837027" cy="837027"/>
          </a:xfrm>
          <a:prstGeom prst="rect">
            <a:avLst/>
          </a:prstGeom>
        </p:spPr>
      </p:pic>
      <p:sp>
        <p:nvSpPr>
          <p:cNvPr id="22" name="TextBox 21">
            <a:extLst>
              <a:ext uri="{FF2B5EF4-FFF2-40B4-BE49-F238E27FC236}">
                <a16:creationId xmlns:a16="http://schemas.microsoft.com/office/drawing/2014/main" id="{24404918-ED4E-4A75-A51B-B67234A4AEC9}"/>
              </a:ext>
            </a:extLst>
          </p:cNvPr>
          <p:cNvSpPr txBox="1"/>
          <p:nvPr/>
        </p:nvSpPr>
        <p:spPr>
          <a:xfrm>
            <a:off x="2718352" y="3244334"/>
            <a:ext cx="2780663" cy="646331"/>
          </a:xfrm>
          <a:prstGeom prst="rect">
            <a:avLst/>
          </a:prstGeom>
          <a:noFill/>
        </p:spPr>
        <p:txBody>
          <a:bodyPr wrap="square" rtlCol="0">
            <a:spAutoFit/>
          </a:bodyPr>
          <a:lstStyle/>
          <a:p>
            <a:pPr algn="ctr"/>
            <a:r>
              <a:rPr lang="en-US" dirty="0"/>
              <a:t>Search Business Objects by term and facet filters</a:t>
            </a:r>
          </a:p>
        </p:txBody>
      </p:sp>
      <p:pic>
        <p:nvPicPr>
          <p:cNvPr id="9" name="Picture 8" descr="A person in a garment holding an object&#10;&#10;Description automatically generated with medium confidence">
            <a:extLst>
              <a:ext uri="{FF2B5EF4-FFF2-40B4-BE49-F238E27FC236}">
                <a16:creationId xmlns:a16="http://schemas.microsoft.com/office/drawing/2014/main" id="{232AFB54-DD62-4A32-8785-F2FD25A48A7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6637" y="2185991"/>
            <a:ext cx="3427449" cy="4185821"/>
          </a:xfrm>
          <a:prstGeom prst="rect">
            <a:avLst/>
          </a:prstGeom>
        </p:spPr>
      </p:pic>
      <p:pic>
        <p:nvPicPr>
          <p:cNvPr id="1026" name="Picture 2">
            <a:extLst>
              <a:ext uri="{FF2B5EF4-FFF2-40B4-BE49-F238E27FC236}">
                <a16:creationId xmlns:a16="http://schemas.microsoft.com/office/drawing/2014/main" id="{83C316F7-4DA2-4DFC-8918-50186B3AD67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838" y="335442"/>
            <a:ext cx="11678323" cy="90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40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23214CA-5BD3-41F4-9B7E-4464984D2478}"/>
              </a:ext>
            </a:extLst>
          </p:cNvPr>
          <p:cNvSpPr txBox="1"/>
          <p:nvPr/>
        </p:nvSpPr>
        <p:spPr>
          <a:xfrm>
            <a:off x="3670921" y="1461753"/>
            <a:ext cx="5286375" cy="461665"/>
          </a:xfrm>
          <a:prstGeom prst="rect">
            <a:avLst/>
          </a:prstGeom>
          <a:noFill/>
        </p:spPr>
        <p:txBody>
          <a:bodyPr wrap="square" rtlCol="0">
            <a:spAutoFit/>
          </a:bodyPr>
          <a:lstStyle/>
          <a:p>
            <a:pPr algn="ctr"/>
            <a:r>
              <a:rPr lang="en-US" sz="1200" dirty="0"/>
              <a:t>Let’s cut and divide data into nice boxes</a:t>
            </a:r>
            <a:br>
              <a:rPr lang="en-US" sz="1200" dirty="0"/>
            </a:br>
            <a:r>
              <a:rPr lang="en-US" sz="1200" dirty="0"/>
              <a:t>(Just like Hawkeye’s arrows)</a:t>
            </a:r>
          </a:p>
        </p:txBody>
      </p:sp>
      <p:sp>
        <p:nvSpPr>
          <p:cNvPr id="22" name="TextBox 21">
            <a:extLst>
              <a:ext uri="{FF2B5EF4-FFF2-40B4-BE49-F238E27FC236}">
                <a16:creationId xmlns:a16="http://schemas.microsoft.com/office/drawing/2014/main" id="{24404918-ED4E-4A75-A51B-B67234A4AEC9}"/>
              </a:ext>
            </a:extLst>
          </p:cNvPr>
          <p:cNvSpPr txBox="1"/>
          <p:nvPr/>
        </p:nvSpPr>
        <p:spPr>
          <a:xfrm>
            <a:off x="4012076" y="3297600"/>
            <a:ext cx="2780663" cy="646331"/>
          </a:xfrm>
          <a:prstGeom prst="rect">
            <a:avLst/>
          </a:prstGeom>
          <a:noFill/>
        </p:spPr>
        <p:txBody>
          <a:bodyPr wrap="square" rtlCol="0">
            <a:spAutoFit/>
          </a:bodyPr>
          <a:lstStyle/>
          <a:p>
            <a:pPr algn="ctr"/>
            <a:r>
              <a:rPr lang="en-US" dirty="0"/>
              <a:t>Divides business objects into 2-Dimensional Box</a:t>
            </a:r>
          </a:p>
        </p:txBody>
      </p:sp>
      <p:pic>
        <p:nvPicPr>
          <p:cNvPr id="3" name="Picture 2" descr="A picture containing person, skating, person, dark&#10;&#10;Description automatically generated">
            <a:extLst>
              <a:ext uri="{FF2B5EF4-FFF2-40B4-BE49-F238E27FC236}">
                <a16:creationId xmlns:a16="http://schemas.microsoft.com/office/drawing/2014/main" id="{706B3DA3-2364-4A7D-8B78-203D8641D2F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892818">
            <a:off x="243986" y="2153177"/>
            <a:ext cx="3342592" cy="4511194"/>
          </a:xfrm>
          <a:prstGeom prst="rect">
            <a:avLst/>
          </a:prstGeom>
        </p:spPr>
      </p:pic>
      <p:pic>
        <p:nvPicPr>
          <p:cNvPr id="8" name="Picture 7">
            <a:extLst>
              <a:ext uri="{FF2B5EF4-FFF2-40B4-BE49-F238E27FC236}">
                <a16:creationId xmlns:a16="http://schemas.microsoft.com/office/drawing/2014/main" id="{D6E2B65F-D557-4C27-81A0-C2C4CF07E272}"/>
              </a:ext>
            </a:extLst>
          </p:cNvPr>
          <p:cNvPicPr>
            <a:picLocks noChangeAspect="1"/>
          </p:cNvPicPr>
          <p:nvPr/>
        </p:nvPicPr>
        <p:blipFill>
          <a:blip r:embed="rId5"/>
          <a:stretch>
            <a:fillRect/>
          </a:stretch>
        </p:blipFill>
        <p:spPr>
          <a:xfrm>
            <a:off x="2350595" y="568542"/>
            <a:ext cx="6979523" cy="837027"/>
          </a:xfrm>
          <a:prstGeom prst="rect">
            <a:avLst/>
          </a:prstGeom>
        </p:spPr>
      </p:pic>
      <p:pic>
        <p:nvPicPr>
          <p:cNvPr id="10" name="Graphic 9" descr="Cut with solid fill">
            <a:extLst>
              <a:ext uri="{FF2B5EF4-FFF2-40B4-BE49-F238E27FC236}">
                <a16:creationId xmlns:a16="http://schemas.microsoft.com/office/drawing/2014/main" id="{9BFF86A6-EC00-42E7-AE74-BE99B79599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45207" y="2383200"/>
            <a:ext cx="914400" cy="914400"/>
          </a:xfrm>
          <a:prstGeom prst="rect">
            <a:avLst/>
          </a:prstGeom>
        </p:spPr>
      </p:pic>
      <p:pic>
        <p:nvPicPr>
          <p:cNvPr id="14" name="Graphic 13" descr="Venn diagram with solid fill">
            <a:extLst>
              <a:ext uri="{FF2B5EF4-FFF2-40B4-BE49-F238E27FC236}">
                <a16:creationId xmlns:a16="http://schemas.microsoft.com/office/drawing/2014/main" id="{8D26721A-584B-4171-A9A9-5943C376DA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57296" y="2376542"/>
            <a:ext cx="914400" cy="914400"/>
          </a:xfrm>
          <a:prstGeom prst="rect">
            <a:avLst/>
          </a:prstGeom>
        </p:spPr>
      </p:pic>
      <p:sp>
        <p:nvSpPr>
          <p:cNvPr id="21" name="TextBox 20">
            <a:extLst>
              <a:ext uri="{FF2B5EF4-FFF2-40B4-BE49-F238E27FC236}">
                <a16:creationId xmlns:a16="http://schemas.microsoft.com/office/drawing/2014/main" id="{328D3CD0-377E-464D-8061-8197A46B2812}"/>
              </a:ext>
            </a:extLst>
          </p:cNvPr>
          <p:cNvSpPr txBox="1"/>
          <p:nvPr/>
        </p:nvSpPr>
        <p:spPr>
          <a:xfrm>
            <a:off x="8024164" y="3276628"/>
            <a:ext cx="2780663" cy="646331"/>
          </a:xfrm>
          <a:prstGeom prst="rect">
            <a:avLst/>
          </a:prstGeom>
          <a:noFill/>
        </p:spPr>
        <p:txBody>
          <a:bodyPr wrap="square" rtlCol="0">
            <a:spAutoFit/>
          </a:bodyPr>
          <a:lstStyle/>
          <a:p>
            <a:pPr algn="ctr"/>
            <a:r>
              <a:rPr lang="en-US" dirty="0"/>
              <a:t>Compares and Visualizes objects across 2 fields</a:t>
            </a:r>
          </a:p>
        </p:txBody>
      </p:sp>
    </p:spTree>
    <p:extLst>
      <p:ext uri="{BB962C8B-B14F-4D97-AF65-F5344CB8AC3E}">
        <p14:creationId xmlns:p14="http://schemas.microsoft.com/office/powerpoint/2010/main" val="2599895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23214CA-5BD3-41F4-9B7E-4464984D2478}"/>
              </a:ext>
            </a:extLst>
          </p:cNvPr>
          <p:cNvSpPr txBox="1"/>
          <p:nvPr/>
        </p:nvSpPr>
        <p:spPr>
          <a:xfrm>
            <a:off x="3670921" y="1885695"/>
            <a:ext cx="5286375" cy="523220"/>
          </a:xfrm>
          <a:prstGeom prst="rect">
            <a:avLst/>
          </a:prstGeom>
          <a:noFill/>
        </p:spPr>
        <p:txBody>
          <a:bodyPr wrap="square" rtlCol="0">
            <a:spAutoFit/>
          </a:bodyPr>
          <a:lstStyle/>
          <a:p>
            <a:pPr algn="ctr"/>
            <a:r>
              <a:rPr lang="en-US" sz="1400" dirty="0"/>
              <a:t>Spotting trend in the data can help mine insightful scenarios</a:t>
            </a:r>
            <a:br>
              <a:rPr lang="en-US" sz="1400" dirty="0"/>
            </a:br>
            <a:r>
              <a:rPr lang="en-US" sz="1400" dirty="0"/>
              <a:t>(Just like Captain, this report can tell you a lot has changed in years)</a:t>
            </a:r>
          </a:p>
        </p:txBody>
      </p:sp>
      <p:sp>
        <p:nvSpPr>
          <p:cNvPr id="22" name="TextBox 21">
            <a:extLst>
              <a:ext uri="{FF2B5EF4-FFF2-40B4-BE49-F238E27FC236}">
                <a16:creationId xmlns:a16="http://schemas.microsoft.com/office/drawing/2014/main" id="{24404918-ED4E-4A75-A51B-B67234A4AEC9}"/>
              </a:ext>
            </a:extLst>
          </p:cNvPr>
          <p:cNvSpPr txBox="1"/>
          <p:nvPr/>
        </p:nvSpPr>
        <p:spPr>
          <a:xfrm>
            <a:off x="4012076" y="3415895"/>
            <a:ext cx="2780663" cy="646331"/>
          </a:xfrm>
          <a:prstGeom prst="rect">
            <a:avLst/>
          </a:prstGeom>
          <a:noFill/>
        </p:spPr>
        <p:txBody>
          <a:bodyPr wrap="square" rtlCol="0">
            <a:spAutoFit/>
          </a:bodyPr>
          <a:lstStyle/>
          <a:p>
            <a:pPr algn="ctr"/>
            <a:r>
              <a:rPr lang="en-US" dirty="0"/>
              <a:t>Analyze trends in the data by time period </a:t>
            </a:r>
          </a:p>
        </p:txBody>
      </p:sp>
      <p:pic>
        <p:nvPicPr>
          <p:cNvPr id="4" name="Picture 3">
            <a:extLst>
              <a:ext uri="{FF2B5EF4-FFF2-40B4-BE49-F238E27FC236}">
                <a16:creationId xmlns:a16="http://schemas.microsoft.com/office/drawing/2014/main" id="{FC9F3C9A-4210-4EA6-91C4-4696AA60FEB7}"/>
              </a:ext>
            </a:extLst>
          </p:cNvPr>
          <p:cNvPicPr>
            <a:picLocks noChangeAspect="1"/>
          </p:cNvPicPr>
          <p:nvPr/>
        </p:nvPicPr>
        <p:blipFill>
          <a:blip r:embed="rId3"/>
          <a:stretch>
            <a:fillRect/>
          </a:stretch>
        </p:blipFill>
        <p:spPr>
          <a:xfrm>
            <a:off x="681819" y="397470"/>
            <a:ext cx="10828361" cy="1410525"/>
          </a:xfrm>
          <a:prstGeom prst="rect">
            <a:avLst/>
          </a:prstGeom>
        </p:spPr>
      </p:pic>
      <p:sp>
        <p:nvSpPr>
          <p:cNvPr id="11" name="TextBox 10">
            <a:extLst>
              <a:ext uri="{FF2B5EF4-FFF2-40B4-BE49-F238E27FC236}">
                <a16:creationId xmlns:a16="http://schemas.microsoft.com/office/drawing/2014/main" id="{3250741F-B766-4A58-9AAB-B29D059420B0}"/>
              </a:ext>
            </a:extLst>
          </p:cNvPr>
          <p:cNvSpPr txBox="1"/>
          <p:nvPr/>
        </p:nvSpPr>
        <p:spPr>
          <a:xfrm>
            <a:off x="4012076" y="5215092"/>
            <a:ext cx="2780663" cy="369332"/>
          </a:xfrm>
          <a:prstGeom prst="rect">
            <a:avLst/>
          </a:prstGeom>
          <a:noFill/>
        </p:spPr>
        <p:txBody>
          <a:bodyPr wrap="square" rtlCol="0">
            <a:spAutoFit/>
          </a:bodyPr>
          <a:lstStyle/>
          <a:p>
            <a:pPr algn="ctr"/>
            <a:r>
              <a:rPr lang="en-US" dirty="0"/>
              <a:t>Drill down</a:t>
            </a:r>
          </a:p>
        </p:txBody>
      </p:sp>
      <p:pic>
        <p:nvPicPr>
          <p:cNvPr id="12" name="Graphic 11" descr="Labor with solid fill">
            <a:extLst>
              <a:ext uri="{FF2B5EF4-FFF2-40B4-BE49-F238E27FC236}">
                <a16:creationId xmlns:a16="http://schemas.microsoft.com/office/drawing/2014/main" id="{C9D9431A-BFE0-4CBC-A1A3-8A6E1EA949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5208" y="4319610"/>
            <a:ext cx="779598" cy="779598"/>
          </a:xfrm>
          <a:prstGeom prst="rect">
            <a:avLst/>
          </a:prstGeom>
        </p:spPr>
      </p:pic>
      <p:pic>
        <p:nvPicPr>
          <p:cNvPr id="6" name="Graphic 5" descr="Research with solid fill">
            <a:extLst>
              <a:ext uri="{FF2B5EF4-FFF2-40B4-BE49-F238E27FC236}">
                <a16:creationId xmlns:a16="http://schemas.microsoft.com/office/drawing/2014/main" id="{D4955E01-533C-47AB-A76E-B17AAC3DC3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45208" y="2494837"/>
            <a:ext cx="914399" cy="914399"/>
          </a:xfrm>
          <a:prstGeom prst="rect">
            <a:avLst/>
          </a:prstGeom>
        </p:spPr>
      </p:pic>
      <p:sp>
        <p:nvSpPr>
          <p:cNvPr id="15" name="TextBox 14">
            <a:extLst>
              <a:ext uri="{FF2B5EF4-FFF2-40B4-BE49-F238E27FC236}">
                <a16:creationId xmlns:a16="http://schemas.microsoft.com/office/drawing/2014/main" id="{3E23A0D3-453F-4043-8B66-73B0D4CFE94B}"/>
              </a:ext>
            </a:extLst>
          </p:cNvPr>
          <p:cNvSpPr txBox="1"/>
          <p:nvPr/>
        </p:nvSpPr>
        <p:spPr>
          <a:xfrm>
            <a:off x="7985943" y="5215092"/>
            <a:ext cx="2780663" cy="646331"/>
          </a:xfrm>
          <a:prstGeom prst="rect">
            <a:avLst/>
          </a:prstGeom>
          <a:noFill/>
        </p:spPr>
        <p:txBody>
          <a:bodyPr wrap="square" rtlCol="0">
            <a:spAutoFit/>
          </a:bodyPr>
          <a:lstStyle/>
          <a:p>
            <a:pPr algn="ctr"/>
            <a:r>
              <a:rPr lang="en-US" dirty="0"/>
              <a:t>Advanced filtering with Prompts</a:t>
            </a:r>
          </a:p>
        </p:txBody>
      </p:sp>
      <p:pic>
        <p:nvPicPr>
          <p:cNvPr id="16" name="Graphic 15" descr="Filter with solid fill">
            <a:extLst>
              <a:ext uri="{FF2B5EF4-FFF2-40B4-BE49-F238E27FC236}">
                <a16:creationId xmlns:a16="http://schemas.microsoft.com/office/drawing/2014/main" id="{EB93F5EA-2641-43DE-824C-039CBF4FDC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1195" y="4323457"/>
            <a:ext cx="723271" cy="723271"/>
          </a:xfrm>
          <a:prstGeom prst="rect">
            <a:avLst/>
          </a:prstGeom>
        </p:spPr>
      </p:pic>
      <p:sp>
        <p:nvSpPr>
          <p:cNvPr id="17" name="TextBox 16">
            <a:extLst>
              <a:ext uri="{FF2B5EF4-FFF2-40B4-BE49-F238E27FC236}">
                <a16:creationId xmlns:a16="http://schemas.microsoft.com/office/drawing/2014/main" id="{CB36156B-532F-47BE-A8F5-4A3CDFF44AA7}"/>
              </a:ext>
            </a:extLst>
          </p:cNvPr>
          <p:cNvSpPr txBox="1"/>
          <p:nvPr/>
        </p:nvSpPr>
        <p:spPr>
          <a:xfrm>
            <a:off x="7985943" y="3372421"/>
            <a:ext cx="2780663" cy="923330"/>
          </a:xfrm>
          <a:prstGeom prst="rect">
            <a:avLst/>
          </a:prstGeom>
          <a:noFill/>
        </p:spPr>
        <p:txBody>
          <a:bodyPr wrap="square" rtlCol="0">
            <a:spAutoFit/>
          </a:bodyPr>
          <a:lstStyle/>
          <a:p>
            <a:pPr algn="ctr"/>
            <a:r>
              <a:rPr lang="en-US" dirty="0"/>
              <a:t>Group and summarize based on few parameters (fields)</a:t>
            </a:r>
          </a:p>
        </p:txBody>
      </p:sp>
      <p:pic>
        <p:nvPicPr>
          <p:cNvPr id="18" name="Picture 6" descr="Grouping Icons - Download Free Vector Icons | Noun Project">
            <a:extLst>
              <a:ext uri="{FF2B5EF4-FFF2-40B4-BE49-F238E27FC236}">
                <a16:creationId xmlns:a16="http://schemas.microsoft.com/office/drawing/2014/main" id="{A205D558-859C-4DD2-9403-F2049BCE72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86475" y="2494837"/>
            <a:ext cx="779598" cy="7795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erson in a garment holding a shield&#10;&#10;Description automatically generated with medium confidence">
            <a:extLst>
              <a:ext uri="{FF2B5EF4-FFF2-40B4-BE49-F238E27FC236}">
                <a16:creationId xmlns:a16="http://schemas.microsoft.com/office/drawing/2014/main" id="{C881B320-6F57-477F-9F8F-61980CC7BE2C}"/>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48925" y="1664194"/>
            <a:ext cx="3894972" cy="4972305"/>
          </a:xfrm>
          <a:prstGeom prst="rect">
            <a:avLst/>
          </a:prstGeom>
        </p:spPr>
      </p:pic>
    </p:spTree>
    <p:extLst>
      <p:ext uri="{BB962C8B-B14F-4D97-AF65-F5344CB8AC3E}">
        <p14:creationId xmlns:p14="http://schemas.microsoft.com/office/powerpoint/2010/main" val="1500035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23214CA-5BD3-41F4-9B7E-4464984D2478}"/>
              </a:ext>
            </a:extLst>
          </p:cNvPr>
          <p:cNvSpPr txBox="1"/>
          <p:nvPr/>
        </p:nvSpPr>
        <p:spPr>
          <a:xfrm>
            <a:off x="3733065" y="1545588"/>
            <a:ext cx="5286375" cy="461665"/>
          </a:xfrm>
          <a:prstGeom prst="rect">
            <a:avLst/>
          </a:prstGeom>
          <a:noFill/>
        </p:spPr>
        <p:txBody>
          <a:bodyPr wrap="square" rtlCol="0">
            <a:spAutoFit/>
          </a:bodyPr>
          <a:lstStyle/>
          <a:p>
            <a:pPr algn="ctr"/>
            <a:r>
              <a:rPr lang="en-US" sz="1200" dirty="0"/>
              <a:t>Making task of comparisons easy as eating pie</a:t>
            </a:r>
          </a:p>
          <a:p>
            <a:pPr algn="ctr"/>
            <a:r>
              <a:rPr lang="en-US" sz="1200" dirty="0"/>
              <a:t>(Just as simple as Black Widow travelling between countries)</a:t>
            </a:r>
          </a:p>
        </p:txBody>
      </p:sp>
      <p:sp>
        <p:nvSpPr>
          <p:cNvPr id="22" name="TextBox 21">
            <a:extLst>
              <a:ext uri="{FF2B5EF4-FFF2-40B4-BE49-F238E27FC236}">
                <a16:creationId xmlns:a16="http://schemas.microsoft.com/office/drawing/2014/main" id="{24404918-ED4E-4A75-A51B-B67234A4AEC9}"/>
              </a:ext>
            </a:extLst>
          </p:cNvPr>
          <p:cNvSpPr txBox="1"/>
          <p:nvPr/>
        </p:nvSpPr>
        <p:spPr>
          <a:xfrm>
            <a:off x="3914422" y="3783261"/>
            <a:ext cx="2780663" cy="369332"/>
          </a:xfrm>
          <a:prstGeom prst="rect">
            <a:avLst/>
          </a:prstGeom>
          <a:noFill/>
        </p:spPr>
        <p:txBody>
          <a:bodyPr wrap="square" rtlCol="0">
            <a:spAutoFit/>
          </a:bodyPr>
          <a:lstStyle/>
          <a:p>
            <a:pPr algn="ctr"/>
            <a:r>
              <a:rPr lang="en-US" dirty="0"/>
              <a:t>Transpose rows to columns</a:t>
            </a:r>
          </a:p>
        </p:txBody>
      </p:sp>
      <p:sp>
        <p:nvSpPr>
          <p:cNvPr id="21" name="TextBox 20">
            <a:extLst>
              <a:ext uri="{FF2B5EF4-FFF2-40B4-BE49-F238E27FC236}">
                <a16:creationId xmlns:a16="http://schemas.microsoft.com/office/drawing/2014/main" id="{328D3CD0-377E-464D-8061-8197A46B2812}"/>
              </a:ext>
            </a:extLst>
          </p:cNvPr>
          <p:cNvSpPr txBox="1"/>
          <p:nvPr/>
        </p:nvSpPr>
        <p:spPr>
          <a:xfrm>
            <a:off x="7997531" y="3783261"/>
            <a:ext cx="3197211" cy="646331"/>
          </a:xfrm>
          <a:prstGeom prst="rect">
            <a:avLst/>
          </a:prstGeom>
          <a:noFill/>
        </p:spPr>
        <p:txBody>
          <a:bodyPr wrap="square" rtlCol="0">
            <a:spAutoFit/>
          </a:bodyPr>
          <a:lstStyle/>
          <a:p>
            <a:pPr algn="ctr"/>
            <a:r>
              <a:rPr lang="en-US" dirty="0"/>
              <a:t>Compare parameters (fields) for selected business objects</a:t>
            </a:r>
          </a:p>
        </p:txBody>
      </p:sp>
      <p:pic>
        <p:nvPicPr>
          <p:cNvPr id="7" name="Picture 6">
            <a:extLst>
              <a:ext uri="{FF2B5EF4-FFF2-40B4-BE49-F238E27FC236}">
                <a16:creationId xmlns:a16="http://schemas.microsoft.com/office/drawing/2014/main" id="{629B6316-6F71-4B43-9C87-4B0BAD1139D4}"/>
              </a:ext>
            </a:extLst>
          </p:cNvPr>
          <p:cNvPicPr>
            <a:picLocks noChangeAspect="1"/>
          </p:cNvPicPr>
          <p:nvPr/>
        </p:nvPicPr>
        <p:blipFill>
          <a:blip r:embed="rId3"/>
          <a:stretch>
            <a:fillRect/>
          </a:stretch>
        </p:blipFill>
        <p:spPr>
          <a:xfrm>
            <a:off x="5038435" y="2907321"/>
            <a:ext cx="705418" cy="738614"/>
          </a:xfrm>
          <a:prstGeom prst="rect">
            <a:avLst/>
          </a:prstGeom>
        </p:spPr>
      </p:pic>
      <p:pic>
        <p:nvPicPr>
          <p:cNvPr id="11" name="Picture 10">
            <a:extLst>
              <a:ext uri="{FF2B5EF4-FFF2-40B4-BE49-F238E27FC236}">
                <a16:creationId xmlns:a16="http://schemas.microsoft.com/office/drawing/2014/main" id="{DC3C51DC-0345-443E-8481-025B3A068C30}"/>
              </a:ext>
            </a:extLst>
          </p:cNvPr>
          <p:cNvPicPr>
            <a:picLocks noChangeAspect="1"/>
          </p:cNvPicPr>
          <p:nvPr/>
        </p:nvPicPr>
        <p:blipFill>
          <a:blip r:embed="rId4"/>
          <a:stretch>
            <a:fillRect/>
          </a:stretch>
        </p:blipFill>
        <p:spPr>
          <a:xfrm>
            <a:off x="9154696" y="2916966"/>
            <a:ext cx="882879" cy="759314"/>
          </a:xfrm>
          <a:prstGeom prst="rect">
            <a:avLst/>
          </a:prstGeom>
        </p:spPr>
      </p:pic>
      <p:pic>
        <p:nvPicPr>
          <p:cNvPr id="13" name="Picture 12">
            <a:extLst>
              <a:ext uri="{FF2B5EF4-FFF2-40B4-BE49-F238E27FC236}">
                <a16:creationId xmlns:a16="http://schemas.microsoft.com/office/drawing/2014/main" id="{2AC163F1-94A5-4EEE-B50A-D37DCC06F2F6}"/>
              </a:ext>
            </a:extLst>
          </p:cNvPr>
          <p:cNvPicPr>
            <a:picLocks noChangeAspect="1"/>
          </p:cNvPicPr>
          <p:nvPr/>
        </p:nvPicPr>
        <p:blipFill>
          <a:blip r:embed="rId5"/>
          <a:stretch>
            <a:fillRect/>
          </a:stretch>
        </p:blipFill>
        <p:spPr>
          <a:xfrm>
            <a:off x="523132" y="413107"/>
            <a:ext cx="11145736" cy="995155"/>
          </a:xfrm>
          <a:prstGeom prst="rect">
            <a:avLst/>
          </a:prstGeom>
        </p:spPr>
      </p:pic>
      <p:pic>
        <p:nvPicPr>
          <p:cNvPr id="16" name="Picture 15" descr="A person in a garment&#10;&#10;Description automatically generated with medium confidence">
            <a:extLst>
              <a:ext uri="{FF2B5EF4-FFF2-40B4-BE49-F238E27FC236}">
                <a16:creationId xmlns:a16="http://schemas.microsoft.com/office/drawing/2014/main" id="{5479041C-B1EA-4ECF-BF52-D128BB62698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0833" y="1685597"/>
            <a:ext cx="3197210" cy="5172403"/>
          </a:xfrm>
          <a:prstGeom prst="rect">
            <a:avLst/>
          </a:prstGeom>
        </p:spPr>
      </p:pic>
    </p:spTree>
    <p:extLst>
      <p:ext uri="{BB962C8B-B14F-4D97-AF65-F5344CB8AC3E}">
        <p14:creationId xmlns:p14="http://schemas.microsoft.com/office/powerpoint/2010/main" val="3366905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TotalTime>
  <Words>654</Words>
  <Application>Microsoft Office PowerPoint</Application>
  <PresentationFormat>Widescreen</PresentationFormat>
  <Paragraphs>112</Paragraphs>
  <Slides>17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Bahnschrift SemiBold SemiConden</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Saxena Anvesh</dc:creator>
  <cp:lastModifiedBy>Saxena Anvesh</cp:lastModifiedBy>
  <cp:revision>8</cp:revision>
  <dcterms:created xsi:type="dcterms:W3CDTF">2021-11-15T14:22:19Z</dcterms:created>
  <dcterms:modified xsi:type="dcterms:W3CDTF">2021-11-29T17:00:24Z</dcterms:modified>
</cp:coreProperties>
</file>